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omments/comment1.xml" ContentType="application/vnd.openxmlformats-officedocument.presentationml.comments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notesSlides/notesSlide20.xml" ContentType="application/vnd.openxmlformats-officedocument.presentationml.notesSlide+xml"/>
  <Override PartName="/ppt/charts/chart2.xml" ContentType="application/vnd.openxmlformats-officedocument.drawingml.chart+xml"/>
  <Override PartName="/ppt/theme/themeOverride2.xml" ContentType="application/vnd.openxmlformats-officedocument.themeOverride+xml"/>
  <Override PartName="/ppt/notesSlides/notesSlide21.xml" ContentType="application/vnd.openxmlformats-officedocument.presentationml.notesSlide+xml"/>
  <Override PartName="/ppt/charts/chart3.xml" ContentType="application/vnd.openxmlformats-officedocument.drawingml.chart+xml"/>
  <Override PartName="/ppt/theme/themeOverride3.xml" ContentType="application/vnd.openxmlformats-officedocument.themeOverride+xml"/>
  <Override PartName="/ppt/notesSlides/notesSlide22.xml" ContentType="application/vnd.openxmlformats-officedocument.presentationml.notesSlide+xml"/>
  <Override PartName="/ppt/charts/chart4.xml" ContentType="application/vnd.openxmlformats-officedocument.drawingml.chart+xml"/>
  <Override PartName="/ppt/theme/themeOverride4.xml" ContentType="application/vnd.openxmlformats-officedocument.themeOverride+xml"/>
  <Override PartName="/ppt/notesSlides/notesSlide2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4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notesMasterIdLst>
    <p:notesMasterId r:id="rId44"/>
  </p:notesMasterIdLst>
  <p:sldIdLst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</p:sldIdLst>
  <p:sldSz cx="12192000" cy="6858000"/>
  <p:notesSz cx="6858000" cy="9144000"/>
  <p:custShowLst>
    <p:custShow name="Grafiken" id="0">
      <p:sldLst>
        <p:sld r:id="rId6"/>
        <p:sld r:id="rId7"/>
        <p:sld r:id="rId8"/>
      </p:sldLst>
    </p:custShow>
  </p:custShowLst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LGE" initials="A" lastIdx="1" clrIdx="0">
    <p:extLst>
      <p:ext uri="{19B8F6BF-5375-455C-9EA6-DF929625EA0E}">
        <p15:presenceInfo xmlns:p15="http://schemas.microsoft.com/office/powerpoint/2012/main" userId="ALGE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 useTimings="0">
    <p:present/>
    <p:sldAll/>
    <p:penClr>
      <a:schemeClr val="tx2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019" autoAdjust="0"/>
    <p:restoredTop sz="94660"/>
  </p:normalViewPr>
  <p:slideViewPr>
    <p:cSldViewPr snapToGrid="0">
      <p:cViewPr varScale="1">
        <p:scale>
          <a:sx n="58" d="100"/>
          <a:sy n="58" d="100"/>
        </p:scale>
        <p:origin x="96" y="24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viewProps" Target="viewProps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commentAuthors" Target="commentAuthor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theme" Target="theme/theme1.xml"/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presProps" Target="presProps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-Arbeitsblatt1.xlsx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-Arbeitsblatt2.xlsx"/><Relationship Id="rId1" Type="http://schemas.openxmlformats.org/officeDocument/2006/relationships/themeOverride" Target="../theme/themeOverride2.xm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-Arbeitsblatt3.xlsx"/><Relationship Id="rId1" Type="http://schemas.openxmlformats.org/officeDocument/2006/relationships/themeOverride" Target="../theme/themeOverrid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-Arbeitsblatt4.xlsx"/><Relationship Id="rId2" Type="http://schemas.openxmlformats.org/officeDocument/2006/relationships/image" Target="../media/image12.jpeg"/><Relationship Id="rId1" Type="http://schemas.openxmlformats.org/officeDocument/2006/relationships/themeOverride" Target="../theme/themeOverride4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Tabelle1!$B$1</c:f>
              <c:strCache>
                <c:ptCount val="1"/>
                <c:pt idx="0">
                  <c:v>Datenreihe 1</c:v>
                </c:pt>
              </c:strCache>
            </c:strRef>
          </c:tx>
          <c:invertIfNegative val="0"/>
          <c:cat>
            <c:strRef>
              <c:f>Tabelle1!$A$2:$A$5</c:f>
              <c:strCache>
                <c:ptCount val="4"/>
                <c:pt idx="0">
                  <c:v>Kategorie 1</c:v>
                </c:pt>
                <c:pt idx="1">
                  <c:v>Kategorie 2</c:v>
                </c:pt>
                <c:pt idx="2">
                  <c:v>Kategorie 3</c:v>
                </c:pt>
                <c:pt idx="3">
                  <c:v>Kategorie 4</c:v>
                </c:pt>
              </c:strCache>
            </c:strRef>
          </c:cat>
          <c:val>
            <c:numRef>
              <c:f>Tabelle1!$B$2:$B$5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ser>
          <c:idx val="1"/>
          <c:order val="1"/>
          <c:tx>
            <c:strRef>
              <c:f>Tabelle1!$C$1</c:f>
              <c:strCache>
                <c:ptCount val="1"/>
                <c:pt idx="0">
                  <c:v>Datenreihe 2</c:v>
                </c:pt>
              </c:strCache>
            </c:strRef>
          </c:tx>
          <c:spPr>
            <a:solidFill>
              <a:srgbClr val="C0504D">
                <a:lumMod val="50000"/>
              </a:srgbClr>
            </a:solidFill>
          </c:spPr>
          <c:invertIfNegative val="0"/>
          <c:cat>
            <c:strRef>
              <c:f>Tabelle1!$A$2:$A$5</c:f>
              <c:strCache>
                <c:ptCount val="4"/>
                <c:pt idx="0">
                  <c:v>Kategorie 1</c:v>
                </c:pt>
                <c:pt idx="1">
                  <c:v>Kategorie 2</c:v>
                </c:pt>
                <c:pt idx="2">
                  <c:v>Kategorie 3</c:v>
                </c:pt>
                <c:pt idx="3">
                  <c:v>Kategorie 4</c:v>
                </c:pt>
              </c:strCache>
            </c:strRef>
          </c:cat>
          <c:val>
            <c:numRef>
              <c:f>Tabelle1!$C$2:$C$5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</c:ser>
        <c:ser>
          <c:idx val="2"/>
          <c:order val="2"/>
          <c:tx>
            <c:strRef>
              <c:f>Tabelle1!$D$1</c:f>
              <c:strCache>
                <c:ptCount val="1"/>
                <c:pt idx="0">
                  <c:v>Datenreihe 3</c:v>
                </c:pt>
              </c:strCache>
            </c:strRef>
          </c:tx>
          <c:invertIfNegative val="0"/>
          <c:cat>
            <c:strRef>
              <c:f>Tabelle1!$A$2:$A$5</c:f>
              <c:strCache>
                <c:ptCount val="4"/>
                <c:pt idx="0">
                  <c:v>Kategorie 1</c:v>
                </c:pt>
                <c:pt idx="1">
                  <c:v>Kategorie 2</c:v>
                </c:pt>
                <c:pt idx="2">
                  <c:v>Kategorie 3</c:v>
                </c:pt>
                <c:pt idx="3">
                  <c:v>Kategorie 4</c:v>
                </c:pt>
              </c:strCache>
            </c:strRef>
          </c:cat>
          <c:val>
            <c:numRef>
              <c:f>Tabelle1!$D$2:$D$5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-450557120"/>
        <c:axId val="-450555488"/>
      </c:barChart>
      <c:catAx>
        <c:axId val="-450557120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-450555488"/>
        <c:crosses val="autoZero"/>
        <c:auto val="1"/>
        <c:lblAlgn val="ctr"/>
        <c:lblOffset val="100"/>
        <c:noMultiLvlLbl val="0"/>
      </c:catAx>
      <c:valAx>
        <c:axId val="-450555488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-450557120"/>
        <c:crosses val="autoZero"/>
        <c:crossBetween val="between"/>
      </c:valAx>
    </c:plotArea>
    <c:legend>
      <c:legendPos val="r"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de-DE"/>
    </a:p>
  </c:txPr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Tabelle1!$B$1</c:f>
              <c:strCache>
                <c:ptCount val="1"/>
                <c:pt idx="0">
                  <c:v>Datenreihe 1</c:v>
                </c:pt>
              </c:strCache>
            </c:strRef>
          </c:tx>
          <c:invertIfNegative val="0"/>
          <c:cat>
            <c:strRef>
              <c:f>Tabelle1!$A$2:$A$5</c:f>
              <c:strCache>
                <c:ptCount val="4"/>
                <c:pt idx="0">
                  <c:v>Kategorie 1</c:v>
                </c:pt>
                <c:pt idx="1">
                  <c:v>Kategorie 2</c:v>
                </c:pt>
                <c:pt idx="2">
                  <c:v>Kategorie 3</c:v>
                </c:pt>
                <c:pt idx="3">
                  <c:v>Kategorie 4</c:v>
                </c:pt>
              </c:strCache>
            </c:strRef>
          </c:cat>
          <c:val>
            <c:numRef>
              <c:f>Tabelle1!$B$2:$B$5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ser>
          <c:idx val="1"/>
          <c:order val="1"/>
          <c:tx>
            <c:strRef>
              <c:f>Tabelle1!$C$1</c:f>
              <c:strCache>
                <c:ptCount val="1"/>
                <c:pt idx="0">
                  <c:v>Datenreihe 2</c:v>
                </c:pt>
              </c:strCache>
            </c:strRef>
          </c:tx>
          <c:spPr>
            <a:solidFill>
              <a:srgbClr val="C0504D">
                <a:lumMod val="50000"/>
              </a:srgbClr>
            </a:solidFill>
          </c:spPr>
          <c:invertIfNegative val="0"/>
          <c:cat>
            <c:strRef>
              <c:f>Tabelle1!$A$2:$A$5</c:f>
              <c:strCache>
                <c:ptCount val="4"/>
                <c:pt idx="0">
                  <c:v>Kategorie 1</c:v>
                </c:pt>
                <c:pt idx="1">
                  <c:v>Kategorie 2</c:v>
                </c:pt>
                <c:pt idx="2">
                  <c:v>Kategorie 3</c:v>
                </c:pt>
                <c:pt idx="3">
                  <c:v>Kategorie 4</c:v>
                </c:pt>
              </c:strCache>
            </c:strRef>
          </c:cat>
          <c:val>
            <c:numRef>
              <c:f>Tabelle1!$C$2:$C$5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-75"/>
        <c:axId val="-501361152"/>
        <c:axId val="-501363872"/>
      </c:barChart>
      <c:lineChart>
        <c:grouping val="standard"/>
        <c:varyColors val="0"/>
        <c:ser>
          <c:idx val="2"/>
          <c:order val="2"/>
          <c:tx>
            <c:strRef>
              <c:f>Tabelle1!$D$1</c:f>
              <c:strCache>
                <c:ptCount val="1"/>
                <c:pt idx="0">
                  <c:v>Datenreihe 3</c:v>
                </c:pt>
              </c:strCache>
            </c:strRef>
          </c:tx>
          <c:marker>
            <c:symbol val="none"/>
          </c:marker>
          <c:cat>
            <c:strRef>
              <c:f>Tabelle1!$A$2:$A$5</c:f>
              <c:strCache>
                <c:ptCount val="4"/>
                <c:pt idx="0">
                  <c:v>Kategorie 1</c:v>
                </c:pt>
                <c:pt idx="1">
                  <c:v>Kategorie 2</c:v>
                </c:pt>
                <c:pt idx="2">
                  <c:v>Kategorie 3</c:v>
                </c:pt>
                <c:pt idx="3">
                  <c:v>Kategorie 4</c:v>
                </c:pt>
              </c:strCache>
            </c:strRef>
          </c:cat>
          <c:val>
            <c:numRef>
              <c:f>Tabelle1!$D$2:$D$5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-501361152"/>
        <c:axId val="-501363872"/>
      </c:lineChart>
      <c:catAx>
        <c:axId val="-501361152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-501363872"/>
        <c:crosses val="autoZero"/>
        <c:auto val="1"/>
        <c:lblAlgn val="ctr"/>
        <c:lblOffset val="100"/>
        <c:noMultiLvlLbl val="0"/>
      </c:catAx>
      <c:valAx>
        <c:axId val="-501363872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-501361152"/>
        <c:crosses val="autoZero"/>
        <c:crossBetween val="between"/>
      </c:valAx>
      <c:spPr>
        <a:noFill/>
      </c:spPr>
    </c:plotArea>
    <c:legend>
      <c:legendPos val="t"/>
      <c:overlay val="0"/>
      <c:txPr>
        <a:bodyPr/>
        <a:lstStyle/>
        <a:p>
          <a:pPr>
            <a:defRPr sz="1400"/>
          </a:pPr>
          <a:endParaRPr lang="de-DE"/>
        </a:p>
      </c:txPr>
    </c:legend>
    <c:plotVisOnly val="1"/>
    <c:dispBlanksAs val="gap"/>
    <c:showDLblsOverMax val="0"/>
  </c:chart>
  <c:spPr>
    <a:noFill/>
  </c:spPr>
  <c:txPr>
    <a:bodyPr/>
    <a:lstStyle/>
    <a:p>
      <a:pPr>
        <a:defRPr sz="1800"/>
      </a:pPr>
      <a:endParaRPr lang="de-DE"/>
    </a:p>
  </c:txPr>
  <c:externalData r:id="rId2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Tabelle1!$B$1</c:f>
              <c:strCache>
                <c:ptCount val="1"/>
                <c:pt idx="0">
                  <c:v>Menge</c:v>
                </c:pt>
              </c:strCache>
            </c:strRef>
          </c:tx>
          <c:spPr>
            <a:ln w="50800">
              <a:solidFill>
                <a:schemeClr val="accent5">
                  <a:lumMod val="75000"/>
                </a:schemeClr>
              </a:solidFill>
            </a:ln>
          </c:spPr>
          <c:invertIfNegative val="0"/>
          <c:cat>
            <c:strRef>
              <c:f>Tabelle1!$A$2:$A$5</c:f>
              <c:strCache>
                <c:ptCount val="4"/>
                <c:pt idx="0">
                  <c:v>Motorräder</c:v>
                </c:pt>
                <c:pt idx="1">
                  <c:v>PKW - Diesel</c:v>
                </c:pt>
                <c:pt idx="2">
                  <c:v>PKW - Benzin</c:v>
                </c:pt>
                <c:pt idx="3">
                  <c:v>LKW</c:v>
                </c:pt>
              </c:strCache>
            </c:strRef>
          </c:cat>
          <c:val>
            <c:numRef>
              <c:f>Tabelle1!$B$2:$B$5</c:f>
              <c:numCache>
                <c:formatCode>General</c:formatCode>
                <c:ptCount val="4"/>
                <c:pt idx="0">
                  <c:v>223</c:v>
                </c:pt>
                <c:pt idx="1">
                  <c:v>210</c:v>
                </c:pt>
                <c:pt idx="2">
                  <c:v>160</c:v>
                </c:pt>
                <c:pt idx="3">
                  <c:v>216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-409677024"/>
        <c:axId val="-409673216"/>
      </c:barChart>
      <c:catAx>
        <c:axId val="-409677024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de-DE"/>
          </a:p>
        </c:txPr>
        <c:crossAx val="-409673216"/>
        <c:crosses val="autoZero"/>
        <c:auto val="1"/>
        <c:lblAlgn val="ctr"/>
        <c:lblOffset val="100"/>
        <c:noMultiLvlLbl val="0"/>
      </c:catAx>
      <c:valAx>
        <c:axId val="-40967321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de-DE"/>
          </a:p>
        </c:txPr>
        <c:crossAx val="-409677024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de-DE"/>
    </a:p>
  </c:txPr>
  <c:externalData r:id="rId2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Tabelle1!$B$1</c:f>
              <c:strCache>
                <c:ptCount val="1"/>
                <c:pt idx="0">
                  <c:v>Datenreihe 1</c:v>
                </c:pt>
              </c:strCache>
            </c:strRef>
          </c:tx>
          <c:invertIfNegative val="0"/>
          <c:cat>
            <c:strRef>
              <c:f>Tabelle1!$A$2:$A$5</c:f>
              <c:strCache>
                <c:ptCount val="4"/>
                <c:pt idx="0">
                  <c:v>Kategorie 1</c:v>
                </c:pt>
                <c:pt idx="1">
                  <c:v>Kategorie 2</c:v>
                </c:pt>
                <c:pt idx="2">
                  <c:v>Kategorie 3</c:v>
                </c:pt>
                <c:pt idx="3">
                  <c:v>Kategorie 4</c:v>
                </c:pt>
              </c:strCache>
            </c:strRef>
          </c:cat>
          <c:val>
            <c:numRef>
              <c:f>Tabelle1!$B$2:$B$5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ser>
          <c:idx val="1"/>
          <c:order val="1"/>
          <c:tx>
            <c:strRef>
              <c:f>Tabelle1!$C$1</c:f>
              <c:strCache>
                <c:ptCount val="1"/>
                <c:pt idx="0">
                  <c:v>Datenreihe 2</c:v>
                </c:pt>
              </c:strCache>
            </c:strRef>
          </c:tx>
          <c:spPr>
            <a:solidFill>
              <a:srgbClr val="C0504D">
                <a:lumMod val="50000"/>
              </a:srgbClr>
            </a:solidFill>
          </c:spPr>
          <c:invertIfNegative val="0"/>
          <c:cat>
            <c:strRef>
              <c:f>Tabelle1!$A$2:$A$5</c:f>
              <c:strCache>
                <c:ptCount val="4"/>
                <c:pt idx="0">
                  <c:v>Kategorie 1</c:v>
                </c:pt>
                <c:pt idx="1">
                  <c:v>Kategorie 2</c:v>
                </c:pt>
                <c:pt idx="2">
                  <c:v>Kategorie 3</c:v>
                </c:pt>
                <c:pt idx="3">
                  <c:v>Kategorie 4</c:v>
                </c:pt>
              </c:strCache>
            </c:strRef>
          </c:cat>
          <c:val>
            <c:numRef>
              <c:f>Tabelle1!$C$2:$C$5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-75"/>
        <c:axId val="-409673760"/>
        <c:axId val="-409676480"/>
      </c:barChart>
      <c:lineChart>
        <c:grouping val="standard"/>
        <c:varyColors val="0"/>
        <c:ser>
          <c:idx val="2"/>
          <c:order val="2"/>
          <c:tx>
            <c:strRef>
              <c:f>Tabelle1!$D$1</c:f>
              <c:strCache>
                <c:ptCount val="1"/>
                <c:pt idx="0">
                  <c:v>Datenreihe 3</c:v>
                </c:pt>
              </c:strCache>
            </c:strRef>
          </c:tx>
          <c:marker>
            <c:symbol val="none"/>
          </c:marker>
          <c:cat>
            <c:strRef>
              <c:f>Tabelle1!$A$2:$A$5</c:f>
              <c:strCache>
                <c:ptCount val="4"/>
                <c:pt idx="0">
                  <c:v>Kategorie 1</c:v>
                </c:pt>
                <c:pt idx="1">
                  <c:v>Kategorie 2</c:v>
                </c:pt>
                <c:pt idx="2">
                  <c:v>Kategorie 3</c:v>
                </c:pt>
                <c:pt idx="3">
                  <c:v>Kategorie 4</c:v>
                </c:pt>
              </c:strCache>
            </c:strRef>
          </c:cat>
          <c:val>
            <c:numRef>
              <c:f>Tabelle1!$D$2:$D$5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-409673760"/>
        <c:axId val="-409676480"/>
      </c:lineChart>
      <c:catAx>
        <c:axId val="-409673760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-409676480"/>
        <c:crosses val="autoZero"/>
        <c:auto val="1"/>
        <c:lblAlgn val="ctr"/>
        <c:lblOffset val="100"/>
        <c:noMultiLvlLbl val="0"/>
      </c:catAx>
      <c:valAx>
        <c:axId val="-40967648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-409673760"/>
        <c:crosses val="autoZero"/>
        <c:crossBetween val="between"/>
      </c:valAx>
      <c:spPr>
        <a:blipFill>
          <a:blip xmlns:r="http://schemas.openxmlformats.org/officeDocument/2006/relationships" r:embed="rId2"/>
          <a:stretch>
            <a:fillRect/>
          </a:stretch>
        </a:blipFill>
      </c:spPr>
    </c:plotArea>
    <c:plotVisOnly val="1"/>
    <c:dispBlanksAs val="gap"/>
    <c:showDLblsOverMax val="0"/>
  </c:chart>
  <c:spPr>
    <a:noFill/>
  </c:spPr>
  <c:txPr>
    <a:bodyPr/>
    <a:lstStyle/>
    <a:p>
      <a:pPr>
        <a:defRPr sz="1800"/>
      </a:pPr>
      <a:endParaRPr lang="de-DE"/>
    </a:p>
  </c:txPr>
  <c:externalData r:id="rId3">
    <c:autoUpdate val="0"/>
  </c:externalData>
</c:chartSpace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3-05-16T17:43:41.502" idx="1">
    <p:pos x="5730" y="2835"/>
    <p:text>Hintergrundbild: "Frangipani.jpg"</p:text>
    <p:extLst mod="1">
      <p:ext uri="{C676402C-5697-4E1C-873F-D02D1690AC5C}">
        <p15:threadingInfo xmlns:p15="http://schemas.microsoft.com/office/powerpoint/2012/main" timeZoneBias="-120"/>
      </p:ext>
    </p:extLst>
  </p:cm>
</p:cmLst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6BB08BA-B0C8-4580-9F59-B7D3859B04FD}" type="doc">
      <dgm:prSet loTypeId="urn:microsoft.com/office/officeart/2005/8/layout/cycle2" loCatId="cycle" qsTypeId="urn:microsoft.com/office/officeart/2005/8/quickstyle/3d2" qsCatId="3D" csTypeId="urn:microsoft.com/office/officeart/2005/8/colors/colorful1#1" csCatId="colorful" phldr="0"/>
      <dgm:spPr/>
      <dgm:t>
        <a:bodyPr/>
        <a:lstStyle/>
        <a:p>
          <a:endParaRPr lang="de-AT"/>
        </a:p>
      </dgm:t>
    </dgm:pt>
    <dgm:pt modelId="{28C920B6-5A0C-4EF1-9BAE-41E36248450D}">
      <dgm:prSet phldrT="[Text]" phldr="1"/>
      <dgm:spPr/>
      <dgm:t>
        <a:bodyPr/>
        <a:lstStyle/>
        <a:p>
          <a:endParaRPr lang="de-AT" dirty="0"/>
        </a:p>
      </dgm:t>
    </dgm:pt>
    <dgm:pt modelId="{E6695028-AB38-4814-9725-09C85EE468F3}" type="parTrans" cxnId="{1BF9A37C-E961-4ECC-9B77-4C643C4EFC3E}">
      <dgm:prSet/>
      <dgm:spPr/>
      <dgm:t>
        <a:bodyPr/>
        <a:lstStyle/>
        <a:p>
          <a:endParaRPr lang="de-AT"/>
        </a:p>
      </dgm:t>
    </dgm:pt>
    <dgm:pt modelId="{B082A498-890B-4508-9365-2C26F1B987A8}" type="sibTrans" cxnId="{1BF9A37C-E961-4ECC-9B77-4C643C4EFC3E}">
      <dgm:prSet/>
      <dgm:spPr/>
      <dgm:t>
        <a:bodyPr/>
        <a:lstStyle/>
        <a:p>
          <a:endParaRPr lang="de-AT"/>
        </a:p>
      </dgm:t>
    </dgm:pt>
    <dgm:pt modelId="{A6E138CB-E2C0-4D55-AD58-A3EA77B5E6EF}">
      <dgm:prSet phldrT="[Text]" phldr="1"/>
      <dgm:spPr/>
      <dgm:t>
        <a:bodyPr/>
        <a:lstStyle/>
        <a:p>
          <a:endParaRPr lang="de-AT" dirty="0"/>
        </a:p>
      </dgm:t>
    </dgm:pt>
    <dgm:pt modelId="{2BE17FB1-4583-4181-8FE4-CA8E25E7CC73}" type="parTrans" cxnId="{879E38E7-BBD5-4908-B160-923109ADFB94}">
      <dgm:prSet/>
      <dgm:spPr/>
      <dgm:t>
        <a:bodyPr/>
        <a:lstStyle/>
        <a:p>
          <a:endParaRPr lang="de-AT"/>
        </a:p>
      </dgm:t>
    </dgm:pt>
    <dgm:pt modelId="{6CA33954-EDDA-401A-BD42-66F2F10EF1FA}" type="sibTrans" cxnId="{879E38E7-BBD5-4908-B160-923109ADFB94}">
      <dgm:prSet/>
      <dgm:spPr/>
      <dgm:t>
        <a:bodyPr/>
        <a:lstStyle/>
        <a:p>
          <a:endParaRPr lang="de-AT"/>
        </a:p>
      </dgm:t>
    </dgm:pt>
    <dgm:pt modelId="{7AAFDD80-CBB3-4A1E-9F1B-8CE9CCCBFE69}">
      <dgm:prSet phldrT="[Text]" phldr="1"/>
      <dgm:spPr/>
      <dgm:t>
        <a:bodyPr/>
        <a:lstStyle/>
        <a:p>
          <a:endParaRPr lang="de-AT" dirty="0"/>
        </a:p>
      </dgm:t>
    </dgm:pt>
    <dgm:pt modelId="{25B95970-70E0-4C6F-BD59-C8F1F8EDC9E4}" type="parTrans" cxnId="{4FD7DF2E-6C72-466E-94C3-6EF548110DE8}">
      <dgm:prSet/>
      <dgm:spPr/>
      <dgm:t>
        <a:bodyPr/>
        <a:lstStyle/>
        <a:p>
          <a:endParaRPr lang="de-AT"/>
        </a:p>
      </dgm:t>
    </dgm:pt>
    <dgm:pt modelId="{447C321F-5D8A-41AF-8AC4-22D21D8F9F35}" type="sibTrans" cxnId="{4FD7DF2E-6C72-466E-94C3-6EF548110DE8}">
      <dgm:prSet/>
      <dgm:spPr/>
      <dgm:t>
        <a:bodyPr/>
        <a:lstStyle/>
        <a:p>
          <a:endParaRPr lang="de-AT"/>
        </a:p>
      </dgm:t>
    </dgm:pt>
    <dgm:pt modelId="{189C5FE6-CBEF-4EF2-A921-A58770B153B9}">
      <dgm:prSet phldrT="[Text]" phldr="1"/>
      <dgm:spPr/>
      <dgm:t>
        <a:bodyPr/>
        <a:lstStyle/>
        <a:p>
          <a:endParaRPr lang="de-AT" dirty="0"/>
        </a:p>
      </dgm:t>
    </dgm:pt>
    <dgm:pt modelId="{7BE0B2AE-839B-4A36-AEF0-593C1C3F1610}" type="parTrans" cxnId="{8CA4AA93-9378-4DE0-A12B-BB1DC350857C}">
      <dgm:prSet/>
      <dgm:spPr/>
      <dgm:t>
        <a:bodyPr/>
        <a:lstStyle/>
        <a:p>
          <a:endParaRPr lang="de-AT"/>
        </a:p>
      </dgm:t>
    </dgm:pt>
    <dgm:pt modelId="{C34C149A-0671-4CE9-A9D3-10B9DA335218}" type="sibTrans" cxnId="{8CA4AA93-9378-4DE0-A12B-BB1DC350857C}">
      <dgm:prSet/>
      <dgm:spPr/>
      <dgm:t>
        <a:bodyPr/>
        <a:lstStyle/>
        <a:p>
          <a:endParaRPr lang="de-AT"/>
        </a:p>
      </dgm:t>
    </dgm:pt>
    <dgm:pt modelId="{A5229D9B-4F09-49D2-A5BF-A688851152D3}">
      <dgm:prSet phldrT="[Text]" phldr="1"/>
      <dgm:spPr/>
      <dgm:t>
        <a:bodyPr/>
        <a:lstStyle/>
        <a:p>
          <a:endParaRPr lang="de-AT" dirty="0"/>
        </a:p>
      </dgm:t>
    </dgm:pt>
    <dgm:pt modelId="{BC8536A0-6893-48DC-A36B-71041208994B}" type="parTrans" cxnId="{C5E6679F-96D8-4503-8520-78AE5597B0ED}">
      <dgm:prSet/>
      <dgm:spPr/>
      <dgm:t>
        <a:bodyPr/>
        <a:lstStyle/>
        <a:p>
          <a:endParaRPr lang="de-AT"/>
        </a:p>
      </dgm:t>
    </dgm:pt>
    <dgm:pt modelId="{1C315691-40EB-4A2C-8104-2B441E188295}" type="sibTrans" cxnId="{C5E6679F-96D8-4503-8520-78AE5597B0ED}">
      <dgm:prSet/>
      <dgm:spPr/>
      <dgm:t>
        <a:bodyPr/>
        <a:lstStyle/>
        <a:p>
          <a:endParaRPr lang="de-AT"/>
        </a:p>
      </dgm:t>
    </dgm:pt>
    <dgm:pt modelId="{52F4D4B7-6745-4D71-B798-CB83000C81D4}" type="pres">
      <dgm:prSet presAssocID="{76BB08BA-B0C8-4580-9F59-B7D3859B04FD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de-AT"/>
        </a:p>
      </dgm:t>
    </dgm:pt>
    <dgm:pt modelId="{0CC7E021-94FE-49DE-8F51-D34236BB3127}" type="pres">
      <dgm:prSet presAssocID="{28C920B6-5A0C-4EF1-9BAE-41E36248450D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de-AT"/>
        </a:p>
      </dgm:t>
    </dgm:pt>
    <dgm:pt modelId="{F666E917-E967-41CB-92D4-25018A433F12}" type="pres">
      <dgm:prSet presAssocID="{B082A498-890B-4508-9365-2C26F1B987A8}" presName="sibTrans" presStyleLbl="sibTrans2D1" presStyleIdx="0" presStyleCnt="5"/>
      <dgm:spPr/>
      <dgm:t>
        <a:bodyPr/>
        <a:lstStyle/>
        <a:p>
          <a:endParaRPr lang="de-AT"/>
        </a:p>
      </dgm:t>
    </dgm:pt>
    <dgm:pt modelId="{6CFFCCC6-0CB1-4E0F-B543-D40A80C68FE7}" type="pres">
      <dgm:prSet presAssocID="{B082A498-890B-4508-9365-2C26F1B987A8}" presName="connectorText" presStyleLbl="sibTrans2D1" presStyleIdx="0" presStyleCnt="5"/>
      <dgm:spPr/>
      <dgm:t>
        <a:bodyPr/>
        <a:lstStyle/>
        <a:p>
          <a:endParaRPr lang="de-AT"/>
        </a:p>
      </dgm:t>
    </dgm:pt>
    <dgm:pt modelId="{3B7C032E-F4C0-4B94-96A5-633B1D51EBAD}" type="pres">
      <dgm:prSet presAssocID="{A6E138CB-E2C0-4D55-AD58-A3EA77B5E6EF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de-AT"/>
        </a:p>
      </dgm:t>
    </dgm:pt>
    <dgm:pt modelId="{1D0F727E-49D0-4290-806B-58C85032F5AF}" type="pres">
      <dgm:prSet presAssocID="{6CA33954-EDDA-401A-BD42-66F2F10EF1FA}" presName="sibTrans" presStyleLbl="sibTrans2D1" presStyleIdx="1" presStyleCnt="5"/>
      <dgm:spPr/>
      <dgm:t>
        <a:bodyPr/>
        <a:lstStyle/>
        <a:p>
          <a:endParaRPr lang="de-AT"/>
        </a:p>
      </dgm:t>
    </dgm:pt>
    <dgm:pt modelId="{3FFDF46B-5566-4878-A1DE-079252398018}" type="pres">
      <dgm:prSet presAssocID="{6CA33954-EDDA-401A-BD42-66F2F10EF1FA}" presName="connectorText" presStyleLbl="sibTrans2D1" presStyleIdx="1" presStyleCnt="5"/>
      <dgm:spPr/>
      <dgm:t>
        <a:bodyPr/>
        <a:lstStyle/>
        <a:p>
          <a:endParaRPr lang="de-AT"/>
        </a:p>
      </dgm:t>
    </dgm:pt>
    <dgm:pt modelId="{D9B99B94-026A-4271-8808-C9B4F1398DE0}" type="pres">
      <dgm:prSet presAssocID="{7AAFDD80-CBB3-4A1E-9F1B-8CE9CCCBFE69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de-AT"/>
        </a:p>
      </dgm:t>
    </dgm:pt>
    <dgm:pt modelId="{1017043F-DC91-45F6-8A0C-DCBFD10F5602}" type="pres">
      <dgm:prSet presAssocID="{447C321F-5D8A-41AF-8AC4-22D21D8F9F35}" presName="sibTrans" presStyleLbl="sibTrans2D1" presStyleIdx="2" presStyleCnt="5"/>
      <dgm:spPr/>
      <dgm:t>
        <a:bodyPr/>
        <a:lstStyle/>
        <a:p>
          <a:endParaRPr lang="de-AT"/>
        </a:p>
      </dgm:t>
    </dgm:pt>
    <dgm:pt modelId="{FE3F77D0-A5C4-4F00-81E1-380827286079}" type="pres">
      <dgm:prSet presAssocID="{447C321F-5D8A-41AF-8AC4-22D21D8F9F35}" presName="connectorText" presStyleLbl="sibTrans2D1" presStyleIdx="2" presStyleCnt="5"/>
      <dgm:spPr/>
      <dgm:t>
        <a:bodyPr/>
        <a:lstStyle/>
        <a:p>
          <a:endParaRPr lang="de-AT"/>
        </a:p>
      </dgm:t>
    </dgm:pt>
    <dgm:pt modelId="{F7AD6C47-2215-4665-AD5E-81EE72CED4E6}" type="pres">
      <dgm:prSet presAssocID="{189C5FE6-CBEF-4EF2-A921-A58770B153B9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de-AT"/>
        </a:p>
      </dgm:t>
    </dgm:pt>
    <dgm:pt modelId="{3F067B0B-4D94-4EEF-BB88-8D16A54E2832}" type="pres">
      <dgm:prSet presAssocID="{C34C149A-0671-4CE9-A9D3-10B9DA335218}" presName="sibTrans" presStyleLbl="sibTrans2D1" presStyleIdx="3" presStyleCnt="5"/>
      <dgm:spPr/>
      <dgm:t>
        <a:bodyPr/>
        <a:lstStyle/>
        <a:p>
          <a:endParaRPr lang="de-AT"/>
        </a:p>
      </dgm:t>
    </dgm:pt>
    <dgm:pt modelId="{606091AF-A427-4BEB-A2A7-52F0B9DB0872}" type="pres">
      <dgm:prSet presAssocID="{C34C149A-0671-4CE9-A9D3-10B9DA335218}" presName="connectorText" presStyleLbl="sibTrans2D1" presStyleIdx="3" presStyleCnt="5"/>
      <dgm:spPr/>
      <dgm:t>
        <a:bodyPr/>
        <a:lstStyle/>
        <a:p>
          <a:endParaRPr lang="de-AT"/>
        </a:p>
      </dgm:t>
    </dgm:pt>
    <dgm:pt modelId="{30BCAC32-8715-45BF-B4E3-86AA6C0FA73A}" type="pres">
      <dgm:prSet presAssocID="{A5229D9B-4F09-49D2-A5BF-A688851152D3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de-AT"/>
        </a:p>
      </dgm:t>
    </dgm:pt>
    <dgm:pt modelId="{2EF9568D-A243-4A50-BD77-42AF9F428C2B}" type="pres">
      <dgm:prSet presAssocID="{1C315691-40EB-4A2C-8104-2B441E188295}" presName="sibTrans" presStyleLbl="sibTrans2D1" presStyleIdx="4" presStyleCnt="5"/>
      <dgm:spPr/>
      <dgm:t>
        <a:bodyPr/>
        <a:lstStyle/>
        <a:p>
          <a:endParaRPr lang="de-AT"/>
        </a:p>
      </dgm:t>
    </dgm:pt>
    <dgm:pt modelId="{51D9FC38-C629-40A7-8337-0EE6F63C0191}" type="pres">
      <dgm:prSet presAssocID="{1C315691-40EB-4A2C-8104-2B441E188295}" presName="connectorText" presStyleLbl="sibTrans2D1" presStyleIdx="4" presStyleCnt="5"/>
      <dgm:spPr/>
      <dgm:t>
        <a:bodyPr/>
        <a:lstStyle/>
        <a:p>
          <a:endParaRPr lang="de-AT"/>
        </a:p>
      </dgm:t>
    </dgm:pt>
  </dgm:ptLst>
  <dgm:cxnLst>
    <dgm:cxn modelId="{4FD7DF2E-6C72-466E-94C3-6EF548110DE8}" srcId="{76BB08BA-B0C8-4580-9F59-B7D3859B04FD}" destId="{7AAFDD80-CBB3-4A1E-9F1B-8CE9CCCBFE69}" srcOrd="2" destOrd="0" parTransId="{25B95970-70E0-4C6F-BD59-C8F1F8EDC9E4}" sibTransId="{447C321F-5D8A-41AF-8AC4-22D21D8F9F35}"/>
    <dgm:cxn modelId="{DEC93F71-855E-4E7B-92A2-23F5761E5004}" type="presOf" srcId="{C34C149A-0671-4CE9-A9D3-10B9DA335218}" destId="{3F067B0B-4D94-4EEF-BB88-8D16A54E2832}" srcOrd="0" destOrd="0" presId="urn:microsoft.com/office/officeart/2005/8/layout/cycle2"/>
    <dgm:cxn modelId="{029F574B-7CBF-489A-9327-2A80A12B5915}" type="presOf" srcId="{447C321F-5D8A-41AF-8AC4-22D21D8F9F35}" destId="{1017043F-DC91-45F6-8A0C-DCBFD10F5602}" srcOrd="0" destOrd="0" presId="urn:microsoft.com/office/officeart/2005/8/layout/cycle2"/>
    <dgm:cxn modelId="{16184001-DC1C-48A4-86CB-0981D2FCD332}" type="presOf" srcId="{6CA33954-EDDA-401A-BD42-66F2F10EF1FA}" destId="{3FFDF46B-5566-4878-A1DE-079252398018}" srcOrd="1" destOrd="0" presId="urn:microsoft.com/office/officeart/2005/8/layout/cycle2"/>
    <dgm:cxn modelId="{879E38E7-BBD5-4908-B160-923109ADFB94}" srcId="{76BB08BA-B0C8-4580-9F59-B7D3859B04FD}" destId="{A6E138CB-E2C0-4D55-AD58-A3EA77B5E6EF}" srcOrd="1" destOrd="0" parTransId="{2BE17FB1-4583-4181-8FE4-CA8E25E7CC73}" sibTransId="{6CA33954-EDDA-401A-BD42-66F2F10EF1FA}"/>
    <dgm:cxn modelId="{EC3BFDEF-0EA3-46CE-BCAD-E2A224D362BF}" type="presOf" srcId="{C34C149A-0671-4CE9-A9D3-10B9DA335218}" destId="{606091AF-A427-4BEB-A2A7-52F0B9DB0872}" srcOrd="1" destOrd="0" presId="urn:microsoft.com/office/officeart/2005/8/layout/cycle2"/>
    <dgm:cxn modelId="{67FF646A-4DAE-499B-B39B-2BDF7761C69E}" type="presOf" srcId="{28C920B6-5A0C-4EF1-9BAE-41E36248450D}" destId="{0CC7E021-94FE-49DE-8F51-D34236BB3127}" srcOrd="0" destOrd="0" presId="urn:microsoft.com/office/officeart/2005/8/layout/cycle2"/>
    <dgm:cxn modelId="{A17C8EE9-67FD-4646-8F53-E5139A537BF7}" type="presOf" srcId="{A5229D9B-4F09-49D2-A5BF-A688851152D3}" destId="{30BCAC32-8715-45BF-B4E3-86AA6C0FA73A}" srcOrd="0" destOrd="0" presId="urn:microsoft.com/office/officeart/2005/8/layout/cycle2"/>
    <dgm:cxn modelId="{BEE3648E-09AF-40D3-A2B5-67931A97BED8}" type="presOf" srcId="{B082A498-890B-4508-9365-2C26F1B987A8}" destId="{F666E917-E967-41CB-92D4-25018A433F12}" srcOrd="0" destOrd="0" presId="urn:microsoft.com/office/officeart/2005/8/layout/cycle2"/>
    <dgm:cxn modelId="{1BF9A37C-E961-4ECC-9B77-4C643C4EFC3E}" srcId="{76BB08BA-B0C8-4580-9F59-B7D3859B04FD}" destId="{28C920B6-5A0C-4EF1-9BAE-41E36248450D}" srcOrd="0" destOrd="0" parTransId="{E6695028-AB38-4814-9725-09C85EE468F3}" sibTransId="{B082A498-890B-4508-9365-2C26F1B987A8}"/>
    <dgm:cxn modelId="{128E01A1-B7C5-47D2-A6E6-BC67AABC35A0}" type="presOf" srcId="{447C321F-5D8A-41AF-8AC4-22D21D8F9F35}" destId="{FE3F77D0-A5C4-4F00-81E1-380827286079}" srcOrd="1" destOrd="0" presId="urn:microsoft.com/office/officeart/2005/8/layout/cycle2"/>
    <dgm:cxn modelId="{C5E6679F-96D8-4503-8520-78AE5597B0ED}" srcId="{76BB08BA-B0C8-4580-9F59-B7D3859B04FD}" destId="{A5229D9B-4F09-49D2-A5BF-A688851152D3}" srcOrd="4" destOrd="0" parTransId="{BC8536A0-6893-48DC-A36B-71041208994B}" sibTransId="{1C315691-40EB-4A2C-8104-2B441E188295}"/>
    <dgm:cxn modelId="{7F0C91FF-AA24-4EE1-A2CB-7A066E32B211}" type="presOf" srcId="{7AAFDD80-CBB3-4A1E-9F1B-8CE9CCCBFE69}" destId="{D9B99B94-026A-4271-8808-C9B4F1398DE0}" srcOrd="0" destOrd="0" presId="urn:microsoft.com/office/officeart/2005/8/layout/cycle2"/>
    <dgm:cxn modelId="{BB7180D4-354D-485E-98A2-955A5277908A}" type="presOf" srcId="{76BB08BA-B0C8-4580-9F59-B7D3859B04FD}" destId="{52F4D4B7-6745-4D71-B798-CB83000C81D4}" srcOrd="0" destOrd="0" presId="urn:microsoft.com/office/officeart/2005/8/layout/cycle2"/>
    <dgm:cxn modelId="{8CA4AA93-9378-4DE0-A12B-BB1DC350857C}" srcId="{76BB08BA-B0C8-4580-9F59-B7D3859B04FD}" destId="{189C5FE6-CBEF-4EF2-A921-A58770B153B9}" srcOrd="3" destOrd="0" parTransId="{7BE0B2AE-839B-4A36-AEF0-593C1C3F1610}" sibTransId="{C34C149A-0671-4CE9-A9D3-10B9DA335218}"/>
    <dgm:cxn modelId="{45DC6CB4-B6A7-4EDD-8EB7-E7C9A270A863}" type="presOf" srcId="{A6E138CB-E2C0-4D55-AD58-A3EA77B5E6EF}" destId="{3B7C032E-F4C0-4B94-96A5-633B1D51EBAD}" srcOrd="0" destOrd="0" presId="urn:microsoft.com/office/officeart/2005/8/layout/cycle2"/>
    <dgm:cxn modelId="{35AE874F-A534-4312-8BEF-40E7B0D3011F}" type="presOf" srcId="{1C315691-40EB-4A2C-8104-2B441E188295}" destId="{2EF9568D-A243-4A50-BD77-42AF9F428C2B}" srcOrd="0" destOrd="0" presId="urn:microsoft.com/office/officeart/2005/8/layout/cycle2"/>
    <dgm:cxn modelId="{84233AA8-198F-4A1C-85A9-D7DE682963A3}" type="presOf" srcId="{6CA33954-EDDA-401A-BD42-66F2F10EF1FA}" destId="{1D0F727E-49D0-4290-806B-58C85032F5AF}" srcOrd="0" destOrd="0" presId="urn:microsoft.com/office/officeart/2005/8/layout/cycle2"/>
    <dgm:cxn modelId="{C608CBBF-120A-4EBA-81C9-F7BAE3A2B9FC}" type="presOf" srcId="{B082A498-890B-4508-9365-2C26F1B987A8}" destId="{6CFFCCC6-0CB1-4E0F-B543-D40A80C68FE7}" srcOrd="1" destOrd="0" presId="urn:microsoft.com/office/officeart/2005/8/layout/cycle2"/>
    <dgm:cxn modelId="{203F239C-63A5-40F0-BB39-A4D343030DFA}" type="presOf" srcId="{1C315691-40EB-4A2C-8104-2B441E188295}" destId="{51D9FC38-C629-40A7-8337-0EE6F63C0191}" srcOrd="1" destOrd="0" presId="urn:microsoft.com/office/officeart/2005/8/layout/cycle2"/>
    <dgm:cxn modelId="{619F7F5C-0637-4DC2-ABEE-082CE42CD958}" type="presOf" srcId="{189C5FE6-CBEF-4EF2-A921-A58770B153B9}" destId="{F7AD6C47-2215-4665-AD5E-81EE72CED4E6}" srcOrd="0" destOrd="0" presId="urn:microsoft.com/office/officeart/2005/8/layout/cycle2"/>
    <dgm:cxn modelId="{C7114033-5FC4-4232-AF36-647E9477E468}" type="presParOf" srcId="{52F4D4B7-6745-4D71-B798-CB83000C81D4}" destId="{0CC7E021-94FE-49DE-8F51-D34236BB3127}" srcOrd="0" destOrd="0" presId="urn:microsoft.com/office/officeart/2005/8/layout/cycle2"/>
    <dgm:cxn modelId="{638BFDDF-4C2E-483D-BFEF-7F26418922DA}" type="presParOf" srcId="{52F4D4B7-6745-4D71-B798-CB83000C81D4}" destId="{F666E917-E967-41CB-92D4-25018A433F12}" srcOrd="1" destOrd="0" presId="urn:microsoft.com/office/officeart/2005/8/layout/cycle2"/>
    <dgm:cxn modelId="{E6A362FA-F9D7-4183-BE37-189D6010D1C2}" type="presParOf" srcId="{F666E917-E967-41CB-92D4-25018A433F12}" destId="{6CFFCCC6-0CB1-4E0F-B543-D40A80C68FE7}" srcOrd="0" destOrd="0" presId="urn:microsoft.com/office/officeart/2005/8/layout/cycle2"/>
    <dgm:cxn modelId="{D4E90AA8-FB5B-4D13-B207-C2C8D1B66558}" type="presParOf" srcId="{52F4D4B7-6745-4D71-B798-CB83000C81D4}" destId="{3B7C032E-F4C0-4B94-96A5-633B1D51EBAD}" srcOrd="2" destOrd="0" presId="urn:microsoft.com/office/officeart/2005/8/layout/cycle2"/>
    <dgm:cxn modelId="{1E4F1636-1595-4959-9873-B3A221A80FBE}" type="presParOf" srcId="{52F4D4B7-6745-4D71-B798-CB83000C81D4}" destId="{1D0F727E-49D0-4290-806B-58C85032F5AF}" srcOrd="3" destOrd="0" presId="urn:microsoft.com/office/officeart/2005/8/layout/cycle2"/>
    <dgm:cxn modelId="{06C151A8-9646-4BD7-9500-4F667F06154D}" type="presParOf" srcId="{1D0F727E-49D0-4290-806B-58C85032F5AF}" destId="{3FFDF46B-5566-4878-A1DE-079252398018}" srcOrd="0" destOrd="0" presId="urn:microsoft.com/office/officeart/2005/8/layout/cycle2"/>
    <dgm:cxn modelId="{7C6E8FDD-9D4F-4299-BA3F-F7C8248FAFFC}" type="presParOf" srcId="{52F4D4B7-6745-4D71-B798-CB83000C81D4}" destId="{D9B99B94-026A-4271-8808-C9B4F1398DE0}" srcOrd="4" destOrd="0" presId="urn:microsoft.com/office/officeart/2005/8/layout/cycle2"/>
    <dgm:cxn modelId="{BCC9346A-F239-4D10-8F83-C681F0C70F35}" type="presParOf" srcId="{52F4D4B7-6745-4D71-B798-CB83000C81D4}" destId="{1017043F-DC91-45F6-8A0C-DCBFD10F5602}" srcOrd="5" destOrd="0" presId="urn:microsoft.com/office/officeart/2005/8/layout/cycle2"/>
    <dgm:cxn modelId="{7D4827D2-B08F-4874-B5B3-6A496E7EB237}" type="presParOf" srcId="{1017043F-DC91-45F6-8A0C-DCBFD10F5602}" destId="{FE3F77D0-A5C4-4F00-81E1-380827286079}" srcOrd="0" destOrd="0" presId="urn:microsoft.com/office/officeart/2005/8/layout/cycle2"/>
    <dgm:cxn modelId="{B70F2303-02D4-49A4-8372-4F97A27FBE4B}" type="presParOf" srcId="{52F4D4B7-6745-4D71-B798-CB83000C81D4}" destId="{F7AD6C47-2215-4665-AD5E-81EE72CED4E6}" srcOrd="6" destOrd="0" presId="urn:microsoft.com/office/officeart/2005/8/layout/cycle2"/>
    <dgm:cxn modelId="{AAD5C5C4-7350-47AD-A14F-5F8C87DC48B0}" type="presParOf" srcId="{52F4D4B7-6745-4D71-B798-CB83000C81D4}" destId="{3F067B0B-4D94-4EEF-BB88-8D16A54E2832}" srcOrd="7" destOrd="0" presId="urn:microsoft.com/office/officeart/2005/8/layout/cycle2"/>
    <dgm:cxn modelId="{564F15D2-44DD-48B1-9555-DDE16C36EF39}" type="presParOf" srcId="{3F067B0B-4D94-4EEF-BB88-8D16A54E2832}" destId="{606091AF-A427-4BEB-A2A7-52F0B9DB0872}" srcOrd="0" destOrd="0" presId="urn:microsoft.com/office/officeart/2005/8/layout/cycle2"/>
    <dgm:cxn modelId="{A1C54148-301B-43A2-BF05-5191DC533DE7}" type="presParOf" srcId="{52F4D4B7-6745-4D71-B798-CB83000C81D4}" destId="{30BCAC32-8715-45BF-B4E3-86AA6C0FA73A}" srcOrd="8" destOrd="0" presId="urn:microsoft.com/office/officeart/2005/8/layout/cycle2"/>
    <dgm:cxn modelId="{E4BC4632-04E2-4189-ADF3-031A7EEBAC65}" type="presParOf" srcId="{52F4D4B7-6745-4D71-B798-CB83000C81D4}" destId="{2EF9568D-A243-4A50-BD77-42AF9F428C2B}" srcOrd="9" destOrd="0" presId="urn:microsoft.com/office/officeart/2005/8/layout/cycle2"/>
    <dgm:cxn modelId="{A6436715-FFC4-4F75-B9E4-BE23000996D4}" type="presParOf" srcId="{2EF9568D-A243-4A50-BD77-42AF9F428C2B}" destId="{51D9FC38-C629-40A7-8337-0EE6F63C0191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4C49D77-BE5F-46C4-BF05-43A212002004}" type="doc">
      <dgm:prSet loTypeId="urn:microsoft.com/office/officeart/2005/8/layout/pyramid3" loCatId="pyramid" qsTypeId="urn:microsoft.com/office/officeart/2005/8/quickstyle/3d2" qsCatId="3D" csTypeId="urn:microsoft.com/office/officeart/2005/8/colors/accent1_3" csCatId="accent1" phldr="1"/>
      <dgm:spPr/>
    </dgm:pt>
    <dgm:pt modelId="{8442546E-E71E-423B-847D-7458665A5B53}">
      <dgm:prSet phldrT="[Text]"/>
      <dgm:spPr/>
      <dgm:t>
        <a:bodyPr/>
        <a:lstStyle/>
        <a:p>
          <a:r>
            <a:rPr lang="de-AT" dirty="0" smtClean="0"/>
            <a:t>GB</a:t>
          </a:r>
          <a:endParaRPr lang="de-AT" dirty="0"/>
        </a:p>
      </dgm:t>
    </dgm:pt>
    <dgm:pt modelId="{44D597B9-4B74-43EA-A947-F8790C6F161A}" type="parTrans" cxnId="{4884D347-0DA0-4A8B-8F09-914CB1288E07}">
      <dgm:prSet/>
      <dgm:spPr/>
      <dgm:t>
        <a:bodyPr/>
        <a:lstStyle/>
        <a:p>
          <a:endParaRPr lang="de-AT"/>
        </a:p>
      </dgm:t>
    </dgm:pt>
    <dgm:pt modelId="{2AF261DE-9E58-4AED-8F67-541F28DA7EFE}" type="sibTrans" cxnId="{4884D347-0DA0-4A8B-8F09-914CB1288E07}">
      <dgm:prSet/>
      <dgm:spPr/>
      <dgm:t>
        <a:bodyPr/>
        <a:lstStyle/>
        <a:p>
          <a:endParaRPr lang="de-AT"/>
        </a:p>
      </dgm:t>
    </dgm:pt>
    <dgm:pt modelId="{815FF1B6-E850-4578-B7AF-DCD4AE73A44A}">
      <dgm:prSet phldrT="[Text]"/>
      <dgm:spPr/>
      <dgm:t>
        <a:bodyPr/>
        <a:lstStyle/>
        <a:p>
          <a:r>
            <a:rPr lang="de-AT" dirty="0" smtClean="0"/>
            <a:t>MB</a:t>
          </a:r>
          <a:endParaRPr lang="de-AT" dirty="0"/>
        </a:p>
      </dgm:t>
    </dgm:pt>
    <dgm:pt modelId="{9C7EF6E2-5F97-4412-84B3-6C6AEA64FD79}" type="parTrans" cxnId="{85443D0A-E5B3-46AF-96C4-D57C2A7C4667}">
      <dgm:prSet/>
      <dgm:spPr/>
      <dgm:t>
        <a:bodyPr/>
        <a:lstStyle/>
        <a:p>
          <a:endParaRPr lang="de-AT"/>
        </a:p>
      </dgm:t>
    </dgm:pt>
    <dgm:pt modelId="{B266E290-F592-45C4-90E4-1BD5FFCD8219}" type="sibTrans" cxnId="{85443D0A-E5B3-46AF-96C4-D57C2A7C4667}">
      <dgm:prSet/>
      <dgm:spPr/>
      <dgm:t>
        <a:bodyPr/>
        <a:lstStyle/>
        <a:p>
          <a:endParaRPr lang="de-AT"/>
        </a:p>
      </dgm:t>
    </dgm:pt>
    <dgm:pt modelId="{8A4D232B-BD24-4403-8683-D42D4EEAD144}">
      <dgm:prSet phldrT="[Text]"/>
      <dgm:spPr/>
      <dgm:t>
        <a:bodyPr/>
        <a:lstStyle/>
        <a:p>
          <a:r>
            <a:rPr lang="de-AT" dirty="0" smtClean="0"/>
            <a:t>KB</a:t>
          </a:r>
          <a:endParaRPr lang="de-AT" dirty="0"/>
        </a:p>
      </dgm:t>
    </dgm:pt>
    <dgm:pt modelId="{9659ADFD-113C-4D50-B04F-2F5E663CAAB0}" type="parTrans" cxnId="{8F307080-0074-4A48-B295-B59ED3696752}">
      <dgm:prSet/>
      <dgm:spPr/>
      <dgm:t>
        <a:bodyPr/>
        <a:lstStyle/>
        <a:p>
          <a:endParaRPr lang="de-AT"/>
        </a:p>
      </dgm:t>
    </dgm:pt>
    <dgm:pt modelId="{5D5C1842-A2E7-45F3-A391-3FBC98D6CC2C}" type="sibTrans" cxnId="{8F307080-0074-4A48-B295-B59ED3696752}">
      <dgm:prSet/>
      <dgm:spPr/>
      <dgm:t>
        <a:bodyPr/>
        <a:lstStyle/>
        <a:p>
          <a:endParaRPr lang="de-AT"/>
        </a:p>
      </dgm:t>
    </dgm:pt>
    <dgm:pt modelId="{3459CC21-97AC-472B-B443-F9F0CF729900}" type="pres">
      <dgm:prSet presAssocID="{14C49D77-BE5F-46C4-BF05-43A212002004}" presName="Name0" presStyleCnt="0">
        <dgm:presLayoutVars>
          <dgm:dir/>
          <dgm:animLvl val="lvl"/>
          <dgm:resizeHandles val="exact"/>
        </dgm:presLayoutVars>
      </dgm:prSet>
      <dgm:spPr/>
    </dgm:pt>
    <dgm:pt modelId="{6EE59447-20C8-40CE-A4F8-4A338B9F0380}" type="pres">
      <dgm:prSet presAssocID="{8442546E-E71E-423B-847D-7458665A5B53}" presName="Name8" presStyleCnt="0"/>
      <dgm:spPr/>
    </dgm:pt>
    <dgm:pt modelId="{66702AF2-96CA-465E-97BA-E4C48DED6459}" type="pres">
      <dgm:prSet presAssocID="{8442546E-E71E-423B-847D-7458665A5B53}" presName="level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de-AT"/>
        </a:p>
      </dgm:t>
    </dgm:pt>
    <dgm:pt modelId="{EBF9FC19-0A4C-4B29-BE8D-DCE72B2C65D2}" type="pres">
      <dgm:prSet presAssocID="{8442546E-E71E-423B-847D-7458665A5B53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de-AT"/>
        </a:p>
      </dgm:t>
    </dgm:pt>
    <dgm:pt modelId="{0D47170A-9355-42F5-B8C6-C3AB9749D991}" type="pres">
      <dgm:prSet presAssocID="{815FF1B6-E850-4578-B7AF-DCD4AE73A44A}" presName="Name8" presStyleCnt="0"/>
      <dgm:spPr/>
    </dgm:pt>
    <dgm:pt modelId="{9D74D9F5-6D8C-417D-8DF1-DB06FDF251D2}" type="pres">
      <dgm:prSet presAssocID="{815FF1B6-E850-4578-B7AF-DCD4AE73A44A}" presName="level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de-AT"/>
        </a:p>
      </dgm:t>
    </dgm:pt>
    <dgm:pt modelId="{B1900857-950E-401C-92AD-A613AE79F673}" type="pres">
      <dgm:prSet presAssocID="{815FF1B6-E850-4578-B7AF-DCD4AE73A44A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de-AT"/>
        </a:p>
      </dgm:t>
    </dgm:pt>
    <dgm:pt modelId="{D184D139-681F-4762-BDC8-BA8818CE94A1}" type="pres">
      <dgm:prSet presAssocID="{8A4D232B-BD24-4403-8683-D42D4EEAD144}" presName="Name8" presStyleCnt="0"/>
      <dgm:spPr/>
    </dgm:pt>
    <dgm:pt modelId="{2E089D36-4D82-420C-8E86-A9650B815534}" type="pres">
      <dgm:prSet presAssocID="{8A4D232B-BD24-4403-8683-D42D4EEAD144}" presName="level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de-AT"/>
        </a:p>
      </dgm:t>
    </dgm:pt>
    <dgm:pt modelId="{82E18115-8D41-4938-9AD2-8F3D363F3DB4}" type="pres">
      <dgm:prSet presAssocID="{8A4D232B-BD24-4403-8683-D42D4EEAD144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de-AT"/>
        </a:p>
      </dgm:t>
    </dgm:pt>
  </dgm:ptLst>
  <dgm:cxnLst>
    <dgm:cxn modelId="{10264900-3725-470D-956F-6F98C65731BC}" type="presOf" srcId="{8442546E-E71E-423B-847D-7458665A5B53}" destId="{66702AF2-96CA-465E-97BA-E4C48DED6459}" srcOrd="0" destOrd="0" presId="urn:microsoft.com/office/officeart/2005/8/layout/pyramid3"/>
    <dgm:cxn modelId="{C92B56D3-F600-4018-AB92-5A236E975AA2}" type="presOf" srcId="{815FF1B6-E850-4578-B7AF-DCD4AE73A44A}" destId="{B1900857-950E-401C-92AD-A613AE79F673}" srcOrd="1" destOrd="0" presId="urn:microsoft.com/office/officeart/2005/8/layout/pyramid3"/>
    <dgm:cxn modelId="{8F307080-0074-4A48-B295-B59ED3696752}" srcId="{14C49D77-BE5F-46C4-BF05-43A212002004}" destId="{8A4D232B-BD24-4403-8683-D42D4EEAD144}" srcOrd="2" destOrd="0" parTransId="{9659ADFD-113C-4D50-B04F-2F5E663CAAB0}" sibTransId="{5D5C1842-A2E7-45F3-A391-3FBC98D6CC2C}"/>
    <dgm:cxn modelId="{4884D347-0DA0-4A8B-8F09-914CB1288E07}" srcId="{14C49D77-BE5F-46C4-BF05-43A212002004}" destId="{8442546E-E71E-423B-847D-7458665A5B53}" srcOrd="0" destOrd="0" parTransId="{44D597B9-4B74-43EA-A947-F8790C6F161A}" sibTransId="{2AF261DE-9E58-4AED-8F67-541F28DA7EFE}"/>
    <dgm:cxn modelId="{1909933C-9AC9-4FBE-90D5-440C1E802AD9}" type="presOf" srcId="{8442546E-E71E-423B-847D-7458665A5B53}" destId="{EBF9FC19-0A4C-4B29-BE8D-DCE72B2C65D2}" srcOrd="1" destOrd="0" presId="urn:microsoft.com/office/officeart/2005/8/layout/pyramid3"/>
    <dgm:cxn modelId="{958AADF7-27BF-4DEC-985B-D7E1502D177A}" type="presOf" srcId="{8A4D232B-BD24-4403-8683-D42D4EEAD144}" destId="{2E089D36-4D82-420C-8E86-A9650B815534}" srcOrd="0" destOrd="0" presId="urn:microsoft.com/office/officeart/2005/8/layout/pyramid3"/>
    <dgm:cxn modelId="{C219EE47-737D-41D3-A3AD-2E794DBBA9AD}" type="presOf" srcId="{8A4D232B-BD24-4403-8683-D42D4EEAD144}" destId="{82E18115-8D41-4938-9AD2-8F3D363F3DB4}" srcOrd="1" destOrd="0" presId="urn:microsoft.com/office/officeart/2005/8/layout/pyramid3"/>
    <dgm:cxn modelId="{9B93A97A-F4AA-4159-8A40-B9A0597EBF77}" type="presOf" srcId="{815FF1B6-E850-4578-B7AF-DCD4AE73A44A}" destId="{9D74D9F5-6D8C-417D-8DF1-DB06FDF251D2}" srcOrd="0" destOrd="0" presId="urn:microsoft.com/office/officeart/2005/8/layout/pyramid3"/>
    <dgm:cxn modelId="{1CC9CFAD-A1AD-4091-8465-FC68A74624F6}" type="presOf" srcId="{14C49D77-BE5F-46C4-BF05-43A212002004}" destId="{3459CC21-97AC-472B-B443-F9F0CF729900}" srcOrd="0" destOrd="0" presId="urn:microsoft.com/office/officeart/2005/8/layout/pyramid3"/>
    <dgm:cxn modelId="{85443D0A-E5B3-46AF-96C4-D57C2A7C4667}" srcId="{14C49D77-BE5F-46C4-BF05-43A212002004}" destId="{815FF1B6-E850-4578-B7AF-DCD4AE73A44A}" srcOrd="1" destOrd="0" parTransId="{9C7EF6E2-5F97-4412-84B3-6C6AEA64FD79}" sibTransId="{B266E290-F592-45C4-90E4-1BD5FFCD8219}"/>
    <dgm:cxn modelId="{356C75BC-D92D-4AB0-A558-2EBB653FC8D3}" type="presParOf" srcId="{3459CC21-97AC-472B-B443-F9F0CF729900}" destId="{6EE59447-20C8-40CE-A4F8-4A338B9F0380}" srcOrd="0" destOrd="0" presId="urn:microsoft.com/office/officeart/2005/8/layout/pyramid3"/>
    <dgm:cxn modelId="{3B421C1A-704E-45FE-A6CC-BBCCA60FB397}" type="presParOf" srcId="{6EE59447-20C8-40CE-A4F8-4A338B9F0380}" destId="{66702AF2-96CA-465E-97BA-E4C48DED6459}" srcOrd="0" destOrd="0" presId="urn:microsoft.com/office/officeart/2005/8/layout/pyramid3"/>
    <dgm:cxn modelId="{1A353929-38B7-49AE-A93A-15E79265A994}" type="presParOf" srcId="{6EE59447-20C8-40CE-A4F8-4A338B9F0380}" destId="{EBF9FC19-0A4C-4B29-BE8D-DCE72B2C65D2}" srcOrd="1" destOrd="0" presId="urn:microsoft.com/office/officeart/2005/8/layout/pyramid3"/>
    <dgm:cxn modelId="{38224FCF-9057-4FB8-B750-095B46A27190}" type="presParOf" srcId="{3459CC21-97AC-472B-B443-F9F0CF729900}" destId="{0D47170A-9355-42F5-B8C6-C3AB9749D991}" srcOrd="1" destOrd="0" presId="urn:microsoft.com/office/officeart/2005/8/layout/pyramid3"/>
    <dgm:cxn modelId="{45D5443C-0E49-4E70-B959-65A4C3CCCF51}" type="presParOf" srcId="{0D47170A-9355-42F5-B8C6-C3AB9749D991}" destId="{9D74D9F5-6D8C-417D-8DF1-DB06FDF251D2}" srcOrd="0" destOrd="0" presId="urn:microsoft.com/office/officeart/2005/8/layout/pyramid3"/>
    <dgm:cxn modelId="{9F080E82-AFA1-4D37-A6BF-D9CF0829F381}" type="presParOf" srcId="{0D47170A-9355-42F5-B8C6-C3AB9749D991}" destId="{B1900857-950E-401C-92AD-A613AE79F673}" srcOrd="1" destOrd="0" presId="urn:microsoft.com/office/officeart/2005/8/layout/pyramid3"/>
    <dgm:cxn modelId="{6AB20206-DABD-4766-807B-9AD5993C3A56}" type="presParOf" srcId="{3459CC21-97AC-472B-B443-F9F0CF729900}" destId="{D184D139-681F-4762-BDC8-BA8818CE94A1}" srcOrd="2" destOrd="0" presId="urn:microsoft.com/office/officeart/2005/8/layout/pyramid3"/>
    <dgm:cxn modelId="{A0805757-4AFF-460A-B0CC-DB8A59B0FA8F}" type="presParOf" srcId="{D184D139-681F-4762-BDC8-BA8818CE94A1}" destId="{2E089D36-4D82-420C-8E86-A9650B815534}" srcOrd="0" destOrd="0" presId="urn:microsoft.com/office/officeart/2005/8/layout/pyramid3"/>
    <dgm:cxn modelId="{DB7801BE-C3E0-48A6-A05E-A03658D9C51E}" type="presParOf" srcId="{D184D139-681F-4762-BDC8-BA8818CE94A1}" destId="{82E18115-8D41-4938-9AD2-8F3D363F3DB4}" srcOrd="1" destOrd="0" presId="urn:microsoft.com/office/officeart/2005/8/layout/pyramid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yramid3">
  <dgm:title val=""/>
  <dgm:desc val=""/>
  <dgm:catLst>
    <dgm:cat type="pyramid" pri="2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linDir" val="fromT"/>
          <dgm:param type="txDir" val="fromT"/>
          <dgm:param type="pyraAcctPos" val="aft"/>
          <dgm:param type="pyraAcctTxMar" val="step"/>
          <dgm:param type="pyraAcctBkgdNode" val="acctBkgd"/>
          <dgm:param type="pyraAcctTxNode" val="acctTx"/>
          <dgm:param type="pyraLvlNode" val="level"/>
        </dgm:alg>
      </dgm:if>
      <dgm:else name="Name3">
        <dgm:alg type="pyra">
          <dgm:param type="linDir" val="fromT"/>
          <dgm:param type="txDir" val="fromT"/>
          <dgm:param type="pyraAcctPos" val="bef"/>
          <dgm:param type="pyraAcctTxMar" val="step"/>
          <dgm:param type="pyraAcctBkgdNode" val="acctBkgd"/>
          <dgm:param type="pyraAcctTxNode" val="acctTx"/>
          <dgm:param type="pyraLvlNode" val="level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rev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t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2B9946F-A821-4269-B0B6-AB1063397BAC}" type="datetimeFigureOut">
              <a:rPr lang="de-AT" smtClean="0"/>
              <a:t>28.09.2015</a:t>
            </a:fld>
            <a:endParaRPr lang="de-AT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AT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381C5D5-079A-433D-8BFD-5D916F503C60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7250296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de-AT" dirty="0" smtClean="0"/>
              <a:t>Syllabus 6.2.1.2</a:t>
            </a:r>
            <a:endParaRPr lang="de-AT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47FDA2-33D0-405B-9674-B6C00B5B12FB}" type="slidenum">
              <a:rPr lang="de-AT" smtClean="0">
                <a:solidFill>
                  <a:prstClr val="black"/>
                </a:solidFill>
              </a:rPr>
              <a:pPr/>
              <a:t>2</a:t>
            </a:fld>
            <a:endParaRPr lang="de-AT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504509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AT" dirty="0" smtClean="0"/>
              <a:t>Syllabus 6.3.2.3</a:t>
            </a:r>
            <a:endParaRPr lang="de-AT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899CB2-3DF5-4ACB-BD23-B96720E6FE27}" type="slidenum">
              <a:rPr lang="de-AT" smtClean="0">
                <a:solidFill>
                  <a:prstClr val="black"/>
                </a:solidFill>
              </a:rPr>
              <a:pPr/>
              <a:t>13</a:t>
            </a:fld>
            <a:endParaRPr lang="de-AT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496678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AT" dirty="0" smtClean="0"/>
              <a:t>Syllabus 6.3.3.2, 6.3.3.5</a:t>
            </a:r>
            <a:endParaRPr lang="de-AT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899CB2-3DF5-4ACB-BD23-B96720E6FE27}" type="slidenum">
              <a:rPr lang="de-AT" smtClean="0">
                <a:solidFill>
                  <a:prstClr val="black"/>
                </a:solidFill>
              </a:rPr>
              <a:pPr/>
              <a:t>14</a:t>
            </a:fld>
            <a:endParaRPr lang="de-AT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283810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AT" dirty="0" smtClean="0"/>
              <a:t>Syllabus 6.1.2.4, 6.3.2.3, 6.3.3.2, 6.3.3.7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47FDA2-33D0-405B-9674-B6C00B5B12FB}" type="slidenum">
              <a:rPr lang="de-AT" smtClean="0">
                <a:solidFill>
                  <a:prstClr val="black"/>
                </a:solidFill>
              </a:rPr>
              <a:pPr/>
              <a:t>15</a:t>
            </a:fld>
            <a:endParaRPr lang="de-AT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679291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de-AT" dirty="0" smtClean="0"/>
              <a:t>Syllabus 6.1.2.4,  6.3.2.3,</a:t>
            </a:r>
            <a:r>
              <a:rPr lang="de-AT" baseline="0" dirty="0" smtClean="0"/>
              <a:t>  6.3.3.2,  6.3.3.7  </a:t>
            </a:r>
            <a:endParaRPr lang="de-AT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47FDA2-33D0-405B-9674-B6C00B5B12FB}" type="slidenum">
              <a:rPr lang="de-AT" smtClean="0">
                <a:solidFill>
                  <a:prstClr val="black"/>
                </a:solidFill>
              </a:rPr>
              <a:pPr/>
              <a:t>16</a:t>
            </a:fld>
            <a:endParaRPr lang="de-AT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413381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AT" dirty="0" smtClean="0"/>
              <a:t>Syllabus 6.3.3.3</a:t>
            </a:r>
            <a:endParaRPr lang="de-AT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899CB2-3DF5-4ACB-BD23-B96720E6FE27}" type="slidenum">
              <a:rPr lang="de-AT" smtClean="0">
                <a:solidFill>
                  <a:prstClr val="black"/>
                </a:solidFill>
              </a:rPr>
              <a:pPr/>
              <a:t>17</a:t>
            </a:fld>
            <a:endParaRPr lang="de-AT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053225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AT" dirty="0" smtClean="0"/>
              <a:t>Syllabus 6.3.3.3</a:t>
            </a:r>
            <a:endParaRPr lang="de-AT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899CB2-3DF5-4ACB-BD23-B96720E6FE27}" type="slidenum">
              <a:rPr lang="de-AT" smtClean="0">
                <a:solidFill>
                  <a:prstClr val="black"/>
                </a:solidFill>
              </a:rPr>
              <a:pPr/>
              <a:t>18</a:t>
            </a:fld>
            <a:endParaRPr lang="de-AT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273481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AT" dirty="0" smtClean="0"/>
              <a:t>Syllabus 6.3.3.4, 6.3.3.7</a:t>
            </a:r>
            <a:endParaRPr lang="de-AT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899CB2-3DF5-4ACB-BD23-B96720E6FE27}" type="slidenum">
              <a:rPr lang="de-AT" smtClean="0">
                <a:solidFill>
                  <a:prstClr val="black"/>
                </a:solidFill>
              </a:rPr>
              <a:pPr/>
              <a:t>19</a:t>
            </a:fld>
            <a:endParaRPr lang="de-AT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367185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AT" dirty="0" smtClean="0"/>
              <a:t>Syllabus 6.3.2.3, 6.3.3.6</a:t>
            </a:r>
            <a:endParaRPr lang="de-AT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899CB2-3DF5-4ACB-BD23-B96720E6FE27}" type="slidenum">
              <a:rPr lang="de-AT" smtClean="0">
                <a:solidFill>
                  <a:prstClr val="black"/>
                </a:solidFill>
              </a:rPr>
              <a:pPr/>
              <a:t>20</a:t>
            </a:fld>
            <a:endParaRPr lang="de-AT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417788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de-AT" dirty="0" smtClean="0"/>
              <a:t>Syllabus 6.3.3.8</a:t>
            </a:r>
            <a:endParaRPr lang="de-AT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47FDA2-33D0-405B-9674-B6C00B5B12FB}" type="slidenum">
              <a:rPr lang="de-AT" smtClean="0">
                <a:solidFill>
                  <a:prstClr val="black"/>
                </a:solidFill>
              </a:rPr>
              <a:pPr/>
              <a:t>22</a:t>
            </a:fld>
            <a:endParaRPr lang="de-AT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473090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AT" dirty="0" smtClean="0"/>
              <a:t>Syllabus 6.4.1.2,</a:t>
            </a:r>
            <a:r>
              <a:rPr lang="de-AT" baseline="0" dirty="0" smtClean="0"/>
              <a:t> 6.4.1.3</a:t>
            </a:r>
            <a:endParaRPr lang="de-AT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899CB2-3DF5-4ACB-BD23-B96720E6FE27}" type="slidenum">
              <a:rPr lang="de-AT" smtClean="0">
                <a:solidFill>
                  <a:prstClr val="black"/>
                </a:solidFill>
              </a:rPr>
              <a:pPr/>
              <a:t>23</a:t>
            </a:fld>
            <a:endParaRPr lang="de-AT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910611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de-AT" dirty="0" smtClean="0"/>
              <a:t>Syllabus 6.2.1.3</a:t>
            </a:r>
            <a:endParaRPr lang="de-AT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47FDA2-33D0-405B-9674-B6C00B5B12FB}" type="slidenum">
              <a:rPr lang="de-AT" smtClean="0">
                <a:solidFill>
                  <a:prstClr val="black"/>
                </a:solidFill>
              </a:rPr>
              <a:pPr/>
              <a:t>3</a:t>
            </a:fld>
            <a:endParaRPr lang="de-AT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672550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AT" dirty="0" smtClean="0"/>
              <a:t>Syllabus 6.4.1.4</a:t>
            </a:r>
            <a:endParaRPr lang="de-AT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899CB2-3DF5-4ACB-BD23-B96720E6FE27}" type="slidenum">
              <a:rPr lang="de-AT" smtClean="0">
                <a:solidFill>
                  <a:prstClr val="black"/>
                </a:solidFill>
              </a:rPr>
              <a:pPr/>
              <a:t>24</a:t>
            </a:fld>
            <a:endParaRPr lang="de-AT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36270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AT" dirty="0" smtClean="0"/>
              <a:t>Syllabus 6.4.1.5</a:t>
            </a:r>
            <a:endParaRPr lang="de-AT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899CB2-3DF5-4ACB-BD23-B96720E6FE27}" type="slidenum">
              <a:rPr lang="de-AT" smtClean="0">
                <a:solidFill>
                  <a:prstClr val="black"/>
                </a:solidFill>
              </a:rPr>
              <a:pPr/>
              <a:t>25</a:t>
            </a:fld>
            <a:endParaRPr lang="de-AT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406178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AT" dirty="0" smtClean="0"/>
              <a:t>Syllabus 6.5.2.3</a:t>
            </a:r>
            <a:endParaRPr lang="de-AT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899CB2-3DF5-4ACB-BD23-B96720E6FE27}" type="slidenum">
              <a:rPr lang="de-AT" smtClean="0">
                <a:solidFill>
                  <a:prstClr val="black"/>
                </a:solidFill>
              </a:rPr>
              <a:pPr/>
              <a:t>26</a:t>
            </a:fld>
            <a:endParaRPr lang="de-AT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0473893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de-AT" dirty="0" smtClean="0"/>
              <a:t>Syllabus 6.4.2.1</a:t>
            </a:r>
            <a:endParaRPr lang="de-AT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47FDA2-33D0-405B-9674-B6C00B5B12FB}" type="slidenum">
              <a:rPr lang="de-AT" smtClean="0">
                <a:solidFill>
                  <a:prstClr val="black"/>
                </a:solidFill>
              </a:rPr>
              <a:pPr/>
              <a:t>27</a:t>
            </a:fld>
            <a:endParaRPr lang="de-AT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432575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de-AT" dirty="0" smtClean="0"/>
              <a:t>Syllabus 6.4.2.1</a:t>
            </a:r>
            <a:endParaRPr lang="de-AT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47FDA2-33D0-405B-9674-B6C00B5B12FB}" type="slidenum">
              <a:rPr lang="de-AT" smtClean="0">
                <a:solidFill>
                  <a:prstClr val="black"/>
                </a:solidFill>
              </a:rPr>
              <a:pPr/>
              <a:t>28</a:t>
            </a:fld>
            <a:endParaRPr lang="de-AT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9042454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AT" dirty="0" smtClean="0"/>
              <a:t>Syllabus 6.4.2.2,</a:t>
            </a:r>
            <a:r>
              <a:rPr lang="de-AT" baseline="0" dirty="0" smtClean="0"/>
              <a:t> 6.4.2.3</a:t>
            </a:r>
            <a:endParaRPr lang="de-AT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899CB2-3DF5-4ACB-BD23-B96720E6FE27}" type="slidenum">
              <a:rPr lang="de-AT" smtClean="0">
                <a:solidFill>
                  <a:prstClr val="black"/>
                </a:solidFill>
              </a:rPr>
              <a:pPr/>
              <a:t>29</a:t>
            </a:fld>
            <a:endParaRPr lang="de-AT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8836750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de-AT" dirty="0" smtClean="0"/>
              <a:t>Syllabus 6.5.1.1. und 6.5.1.2</a:t>
            </a:r>
            <a:endParaRPr lang="de-AT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47FDA2-33D0-405B-9674-B6C00B5B12FB}" type="slidenum">
              <a:rPr lang="de-AT" smtClean="0">
                <a:solidFill>
                  <a:prstClr val="black"/>
                </a:solidFill>
              </a:rPr>
              <a:pPr/>
              <a:t>30</a:t>
            </a:fld>
            <a:endParaRPr lang="de-AT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7463062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AT" dirty="0" smtClean="0"/>
              <a:t>Syllabus 6.5.2.1</a:t>
            </a:r>
            <a:endParaRPr lang="de-AT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899CB2-3DF5-4ACB-BD23-B96720E6FE27}" type="slidenum">
              <a:rPr lang="de-AT" smtClean="0">
                <a:solidFill>
                  <a:prstClr val="black"/>
                </a:solidFill>
              </a:rPr>
              <a:pPr/>
              <a:t>31</a:t>
            </a:fld>
            <a:endParaRPr lang="de-AT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8644563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de-AT" dirty="0" smtClean="0"/>
              <a:t>Syllabus</a:t>
            </a:r>
            <a:r>
              <a:rPr lang="de-AT" baseline="0" dirty="0" smtClean="0"/>
              <a:t> 6.5.2.1,  6.5.2.2</a:t>
            </a:r>
            <a:endParaRPr lang="de-AT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47FDA2-33D0-405B-9674-B6C00B5B12FB}" type="slidenum">
              <a:rPr lang="de-AT" smtClean="0">
                <a:solidFill>
                  <a:prstClr val="black"/>
                </a:solidFill>
              </a:rPr>
              <a:pPr/>
              <a:t>32</a:t>
            </a:fld>
            <a:endParaRPr lang="de-AT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8703318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AT" dirty="0" smtClean="0"/>
              <a:t>Syllabus 6.6.1.1</a:t>
            </a:r>
          </a:p>
          <a:p>
            <a:endParaRPr lang="de-AT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47FDA2-33D0-405B-9674-B6C00B5B12FB}" type="slidenum">
              <a:rPr lang="de-AT" smtClean="0">
                <a:solidFill>
                  <a:prstClr val="black"/>
                </a:solidFill>
              </a:rPr>
              <a:pPr/>
              <a:t>33</a:t>
            </a:fld>
            <a:endParaRPr lang="de-AT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874493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de-AT" dirty="0" smtClean="0"/>
              <a:t>Syllabus 6.2.1.2, 6.3.3.2, 6.3.3.5</a:t>
            </a:r>
            <a:endParaRPr lang="de-AT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47FDA2-33D0-405B-9674-B6C00B5B12FB}" type="slidenum">
              <a:rPr lang="de-AT" smtClean="0">
                <a:solidFill>
                  <a:prstClr val="black"/>
                </a:solidFill>
              </a:rPr>
              <a:pPr/>
              <a:t>4</a:t>
            </a:fld>
            <a:endParaRPr lang="de-AT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8097847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AT" dirty="0" smtClean="0"/>
              <a:t>Syllabus  6.6.1.1</a:t>
            </a:r>
          </a:p>
          <a:p>
            <a:endParaRPr lang="de-AT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47FDA2-33D0-405B-9674-B6C00B5B12FB}" type="slidenum">
              <a:rPr lang="de-AT" smtClean="0">
                <a:solidFill>
                  <a:prstClr val="black"/>
                </a:solidFill>
              </a:rPr>
              <a:pPr/>
              <a:t>34</a:t>
            </a:fld>
            <a:endParaRPr lang="de-AT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9713799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AT" dirty="0" smtClean="0"/>
              <a:t>Syllabus 6.6.1.3,</a:t>
            </a:r>
            <a:r>
              <a:rPr lang="de-AT" baseline="0" dirty="0" smtClean="0"/>
              <a:t> 6.6.1.4</a:t>
            </a:r>
            <a:endParaRPr lang="de-AT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899CB2-3DF5-4ACB-BD23-B96720E6FE27}" type="slidenum">
              <a:rPr lang="de-AT" smtClean="0">
                <a:solidFill>
                  <a:prstClr val="black"/>
                </a:solidFill>
              </a:rPr>
              <a:pPr/>
              <a:t>35</a:t>
            </a:fld>
            <a:endParaRPr lang="de-AT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3651765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AT" dirty="0" smtClean="0"/>
              <a:t>Syllabus 6.6.1.3, 6.6.1.4</a:t>
            </a:r>
            <a:endParaRPr lang="de-AT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899CB2-3DF5-4ACB-BD23-B96720E6FE27}" type="slidenum">
              <a:rPr lang="de-AT" smtClean="0">
                <a:solidFill>
                  <a:prstClr val="black"/>
                </a:solidFill>
              </a:rPr>
              <a:pPr/>
              <a:t>36</a:t>
            </a:fld>
            <a:endParaRPr lang="de-AT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5667198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AT" dirty="0" smtClean="0"/>
              <a:t>Syllabus 6.6.1.6,</a:t>
            </a:r>
            <a:r>
              <a:rPr lang="de-AT" baseline="0" dirty="0" smtClean="0"/>
              <a:t> 6.6.1.7</a:t>
            </a:r>
            <a:endParaRPr lang="de-AT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899CB2-3DF5-4ACB-BD23-B96720E6FE27}" type="slidenum">
              <a:rPr lang="de-AT" smtClean="0">
                <a:solidFill>
                  <a:prstClr val="black"/>
                </a:solidFill>
              </a:rPr>
              <a:pPr/>
              <a:t>37</a:t>
            </a:fld>
            <a:endParaRPr lang="de-AT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3007175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de-AT" dirty="0" smtClean="0"/>
              <a:t>Syllabus 6.6.2.1</a:t>
            </a:r>
            <a:endParaRPr lang="de-AT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47FDA2-33D0-405B-9674-B6C00B5B12FB}" type="slidenum">
              <a:rPr lang="de-AT" smtClean="0">
                <a:solidFill>
                  <a:prstClr val="black"/>
                </a:solidFill>
              </a:rPr>
              <a:pPr/>
              <a:t>38</a:t>
            </a:fld>
            <a:endParaRPr lang="de-AT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9008468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de-AT" dirty="0" smtClean="0"/>
              <a:t>Syllabus 6.6.1.2,  6.7.1.1,  6.7.1.2</a:t>
            </a:r>
            <a:endParaRPr lang="de-AT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47FDA2-33D0-405B-9674-B6C00B5B12FB}" type="slidenum">
              <a:rPr lang="de-AT" smtClean="0">
                <a:solidFill>
                  <a:prstClr val="black"/>
                </a:solidFill>
              </a:rPr>
              <a:pPr/>
              <a:t>39</a:t>
            </a:fld>
            <a:endParaRPr lang="de-AT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4110271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de-AT" dirty="0" smtClean="0"/>
              <a:t>Syllabus 6.7.2.1,  6.7.2.2,  6.7.2.3,  6.7.3.1</a:t>
            </a:r>
            <a:endParaRPr lang="de-AT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47FDA2-33D0-405B-9674-B6C00B5B12FB}" type="slidenum">
              <a:rPr lang="de-AT" smtClean="0">
                <a:solidFill>
                  <a:prstClr val="black"/>
                </a:solidFill>
              </a:rPr>
              <a:pPr/>
              <a:t>40</a:t>
            </a:fld>
            <a:endParaRPr lang="de-AT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02430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AT" dirty="0" smtClean="0"/>
              <a:t>Syllabus 6.3.1.1, 6.3.1.3</a:t>
            </a:r>
            <a:endParaRPr lang="de-AT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899CB2-3DF5-4ACB-BD23-B96720E6FE27}" type="slidenum">
              <a:rPr lang="de-AT" smtClean="0">
                <a:solidFill>
                  <a:prstClr val="black"/>
                </a:solidFill>
              </a:rPr>
              <a:pPr/>
              <a:t>6</a:t>
            </a:fld>
            <a:endParaRPr lang="de-AT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460121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AT" dirty="0" smtClean="0"/>
              <a:t>Syllabus 6.3.1.2</a:t>
            </a:r>
            <a:endParaRPr lang="de-AT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899CB2-3DF5-4ACB-BD23-B96720E6FE27}" type="slidenum">
              <a:rPr lang="de-AT" smtClean="0">
                <a:solidFill>
                  <a:prstClr val="black"/>
                </a:solidFill>
              </a:rPr>
              <a:pPr/>
              <a:t>7</a:t>
            </a:fld>
            <a:endParaRPr lang="de-AT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066572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AT" dirty="0" smtClean="0"/>
              <a:t>Syllabus 6.3.1.2</a:t>
            </a:r>
            <a:endParaRPr lang="de-AT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899CB2-3DF5-4ACB-BD23-B96720E6FE27}" type="slidenum">
              <a:rPr lang="de-AT" smtClean="0">
                <a:solidFill>
                  <a:prstClr val="black"/>
                </a:solidFill>
              </a:rPr>
              <a:pPr/>
              <a:t>8</a:t>
            </a:fld>
            <a:endParaRPr lang="de-AT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345776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AT" dirty="0" smtClean="0"/>
              <a:t>Syllabus 6.3.1.1, 6.3.1.4</a:t>
            </a:r>
            <a:endParaRPr lang="de-AT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899CB2-3DF5-4ACB-BD23-B96720E6FE27}" type="slidenum">
              <a:rPr lang="de-AT" smtClean="0">
                <a:solidFill>
                  <a:prstClr val="black"/>
                </a:solidFill>
              </a:rPr>
              <a:pPr/>
              <a:t>9</a:t>
            </a:fld>
            <a:endParaRPr lang="de-AT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677839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AT" dirty="0" smtClean="0"/>
              <a:t>Syllabus 6.3.1.4</a:t>
            </a:r>
            <a:endParaRPr lang="de-AT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899CB2-3DF5-4ACB-BD23-B96720E6FE27}" type="slidenum">
              <a:rPr lang="de-AT" smtClean="0">
                <a:solidFill>
                  <a:prstClr val="black"/>
                </a:solidFill>
              </a:rPr>
              <a:pPr/>
              <a:t>10</a:t>
            </a:fld>
            <a:endParaRPr lang="de-AT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811117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AT" dirty="0" smtClean="0"/>
              <a:t>Syllabus 6.3.2.1, 6.3.2.2</a:t>
            </a:r>
            <a:endParaRPr lang="de-AT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899CB2-3DF5-4ACB-BD23-B96720E6FE27}" type="slidenum">
              <a:rPr lang="de-AT" smtClean="0">
                <a:solidFill>
                  <a:prstClr val="black"/>
                </a:solidFill>
              </a:rPr>
              <a:pPr/>
              <a:t>11</a:t>
            </a:fld>
            <a:endParaRPr lang="de-AT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94448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0D5D4D-C2DC-48F6-BEEF-4DCE48097FFA}" type="datetimeFigureOut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28.09.2015</a:t>
            </a:fld>
            <a:endParaRPr lang="de-A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7D3675-43E8-444E-8343-1F37A3385604}" type="slidenum">
              <a:rPr lang="de-AT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A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6238394"/>
      </p:ext>
    </p:extLst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0D5D4D-C2DC-48F6-BEEF-4DCE48097FFA}" type="datetimeFigureOut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28.09.2015</a:t>
            </a:fld>
            <a:endParaRPr lang="de-A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7D3675-43E8-444E-8343-1F37A3385604}" type="slidenum">
              <a:rPr lang="de-AT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A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634964"/>
      </p:ext>
    </p:extLst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0D5D4D-C2DC-48F6-BEEF-4DCE48097FFA}" type="datetimeFigureOut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28.09.2015</a:t>
            </a:fld>
            <a:endParaRPr lang="de-A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7D3675-43E8-444E-8343-1F37A3385604}" type="slidenum">
              <a:rPr lang="de-AT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A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0896489"/>
      </p:ext>
    </p:extLst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Abgerundetes Rechteck 9"/>
          <p:cNvSpPr/>
          <p:nvPr/>
        </p:nvSpPr>
        <p:spPr>
          <a:xfrm>
            <a:off x="558129" y="434162"/>
            <a:ext cx="11075745" cy="3108960"/>
          </a:xfrm>
          <a:prstGeom prst="roundRect">
            <a:avLst>
              <a:gd name="adj" fmla="val 4578"/>
            </a:avLst>
          </a:prstGeom>
          <a:noFill/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5" name="Titel 4"/>
          <p:cNvSpPr>
            <a:spLocks noGrp="1"/>
          </p:cNvSpPr>
          <p:nvPr>
            <p:ph type="ctrTitle"/>
          </p:nvPr>
        </p:nvSpPr>
        <p:spPr>
          <a:xfrm>
            <a:off x="963168" y="1820206"/>
            <a:ext cx="10363200" cy="1828800"/>
          </a:xfrm>
        </p:spPr>
        <p:txBody>
          <a:bodyPr lIns="45720" rIns="45720" bIns="45720"/>
          <a:lstStyle>
            <a:lvl1pPr algn="r">
              <a:defRPr sz="4500" b="1" cap="none" spc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defRPr>
            </a:lvl1pPr>
            <a:extLst/>
          </a:lstStyle>
          <a:p>
            <a:r>
              <a:rPr kumimoji="0" lang="de-DE" dirty="0" smtClean="0"/>
              <a:t>Titelmasterformat durch Klicken bearbeiten</a:t>
            </a:r>
            <a:endParaRPr kumimoji="0" lang="en-US" dirty="0"/>
          </a:p>
        </p:txBody>
      </p:sp>
      <p:sp>
        <p:nvSpPr>
          <p:cNvPr id="20" name="Untertitel 19"/>
          <p:cNvSpPr>
            <a:spLocks noGrp="1"/>
          </p:cNvSpPr>
          <p:nvPr>
            <p:ph type="subTitle" idx="1"/>
          </p:nvPr>
        </p:nvSpPr>
        <p:spPr>
          <a:xfrm>
            <a:off x="963168" y="3685032"/>
            <a:ext cx="103632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de-DE" dirty="0" smtClean="0"/>
              <a:t>Formatvorlage des Untertitelmasters durch Klicken bearbeiten</a:t>
            </a:r>
            <a:endParaRPr kumimoji="0" lang="en-US" dirty="0"/>
          </a:p>
        </p:txBody>
      </p:sp>
      <p:sp>
        <p:nvSpPr>
          <p:cNvPr id="19" name="Datumsplatzhalter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74F98E3-9E10-4CB5-A646-279FCD362F40}" type="datetimeFigureOut">
              <a:rPr lang="de-DE" smtClean="0">
                <a:solidFill>
                  <a:srgbClr val="E3DED1">
                    <a:shade val="50000"/>
                  </a:srgbClr>
                </a:solidFill>
              </a:rPr>
              <a:pPr/>
              <a:t>28.09.2015</a:t>
            </a:fld>
            <a:endParaRPr lang="de-AT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de-AT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11" name="Foliennummernplatzhalt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F47F8A4-D0B4-43AA-B899-B81794051EF3}" type="slidenum">
              <a:rPr lang="de-AT" smtClean="0">
                <a:solidFill>
                  <a:srgbClr val="E3DED1">
                    <a:shade val="50000"/>
                  </a:srgbClr>
                </a:solidFill>
              </a:rPr>
              <a:pPr/>
              <a:t>‹Nr.›</a:t>
            </a:fld>
            <a:endParaRPr lang="de-AT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0242979"/>
      </p:ext>
    </p:extLst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0560" y="4983480"/>
            <a:ext cx="10911840" cy="1051560"/>
          </a:xfrm>
        </p:spPr>
        <p:txBody>
          <a:bodyPr/>
          <a:lstStyle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670560" y="530352"/>
            <a:ext cx="1091184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74F98E3-9E10-4CB5-A646-279FCD362F40}" type="datetimeFigureOut">
              <a:rPr lang="de-DE" smtClean="0">
                <a:solidFill>
                  <a:srgbClr val="E3DED1">
                    <a:shade val="50000"/>
                  </a:srgbClr>
                </a:solidFill>
              </a:rPr>
              <a:pPr/>
              <a:t>28.09.2015</a:t>
            </a:fld>
            <a:endParaRPr lang="de-AT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de-AT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F47F8A4-D0B4-43AA-B899-B81794051EF3}" type="slidenum">
              <a:rPr lang="de-AT" smtClean="0">
                <a:solidFill>
                  <a:srgbClr val="E3DED1">
                    <a:shade val="50000"/>
                  </a:srgbClr>
                </a:solidFill>
              </a:rPr>
              <a:pPr/>
              <a:t>‹Nr.›</a:t>
            </a:fld>
            <a:endParaRPr lang="de-AT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0128123"/>
      </p:ext>
    </p:extLst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Abgerundetes Rechteck 13"/>
          <p:cNvSpPr/>
          <p:nvPr/>
        </p:nvSpPr>
        <p:spPr>
          <a:xfrm>
            <a:off x="406401" y="329185"/>
            <a:ext cx="11376073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11" name="Abgerundetes Rechteck 10"/>
          <p:cNvSpPr/>
          <p:nvPr/>
        </p:nvSpPr>
        <p:spPr>
          <a:xfrm>
            <a:off x="558129" y="434163"/>
            <a:ext cx="11075745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24459" y="4928616"/>
            <a:ext cx="1091184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24459" y="5624484"/>
            <a:ext cx="1091184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74F98E3-9E10-4CB5-A646-279FCD362F40}" type="datetimeFigureOut">
              <a:rPr lang="de-DE" smtClean="0">
                <a:solidFill>
                  <a:srgbClr val="E3DED1">
                    <a:shade val="50000"/>
                  </a:srgbClr>
                </a:solidFill>
              </a:rPr>
              <a:pPr/>
              <a:t>28.09.2015</a:t>
            </a:fld>
            <a:endParaRPr lang="de-AT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de-AT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F47F8A4-D0B4-43AA-B899-B81794051EF3}" type="slidenum">
              <a:rPr lang="de-AT" smtClean="0">
                <a:solidFill>
                  <a:srgbClr val="E3DED1">
                    <a:shade val="50000"/>
                  </a:srgbClr>
                </a:solidFill>
              </a:rPr>
              <a:pPr/>
              <a:t>‹Nr.›</a:t>
            </a:fld>
            <a:endParaRPr lang="de-AT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2102615"/>
      </p:ext>
    </p:extLst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85803" y="530352"/>
            <a:ext cx="524256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340480" y="530352"/>
            <a:ext cx="524256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74F98E3-9E10-4CB5-A646-279FCD362F40}" type="datetimeFigureOut">
              <a:rPr lang="de-DE" smtClean="0">
                <a:solidFill>
                  <a:srgbClr val="E3DED1">
                    <a:shade val="50000"/>
                  </a:srgbClr>
                </a:solidFill>
              </a:rPr>
              <a:pPr/>
              <a:t>28.09.2015</a:t>
            </a:fld>
            <a:endParaRPr lang="de-AT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de-AT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F47F8A4-D0B4-43AA-B899-B81794051EF3}" type="slidenum">
              <a:rPr lang="de-AT" smtClean="0">
                <a:solidFill>
                  <a:srgbClr val="E3DED1">
                    <a:shade val="50000"/>
                  </a:srgbClr>
                </a:solidFill>
              </a:rPr>
              <a:pPr/>
              <a:t>‹Nr.›</a:t>
            </a:fld>
            <a:endParaRPr lang="de-AT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7641038"/>
      </p:ext>
    </p:extLst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0560" y="4983480"/>
            <a:ext cx="1091184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09632" y="579438"/>
            <a:ext cx="524256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3"/>
          </p:nvPr>
        </p:nvSpPr>
        <p:spPr>
          <a:xfrm>
            <a:off x="6202892" y="579438"/>
            <a:ext cx="524256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5" name="Inhaltsplatzhalter 4"/>
          <p:cNvSpPr>
            <a:spLocks noGrp="1"/>
          </p:cNvSpPr>
          <p:nvPr>
            <p:ph sz="quarter" idx="2"/>
          </p:nvPr>
        </p:nvSpPr>
        <p:spPr>
          <a:xfrm>
            <a:off x="809632" y="1447800"/>
            <a:ext cx="524256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202892" y="1447800"/>
            <a:ext cx="524256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74F98E3-9E10-4CB5-A646-279FCD362F40}" type="datetimeFigureOut">
              <a:rPr lang="de-DE" smtClean="0">
                <a:solidFill>
                  <a:srgbClr val="E3DED1">
                    <a:shade val="50000"/>
                  </a:srgbClr>
                </a:solidFill>
              </a:rPr>
              <a:pPr/>
              <a:t>28.09.2015</a:t>
            </a:fld>
            <a:endParaRPr lang="de-AT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de-AT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F47F8A4-D0B4-43AA-B899-B81794051EF3}" type="slidenum">
              <a:rPr lang="de-AT" smtClean="0">
                <a:solidFill>
                  <a:srgbClr val="E3DED1">
                    <a:shade val="50000"/>
                  </a:srgbClr>
                </a:solidFill>
              </a:rPr>
              <a:pPr/>
              <a:t>‹Nr.›</a:t>
            </a:fld>
            <a:endParaRPr lang="de-AT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2118149"/>
      </p:ext>
    </p:extLst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74F98E3-9E10-4CB5-A646-279FCD362F40}" type="datetimeFigureOut">
              <a:rPr lang="de-DE" smtClean="0">
                <a:solidFill>
                  <a:srgbClr val="E3DED1">
                    <a:shade val="50000"/>
                  </a:srgbClr>
                </a:solidFill>
              </a:rPr>
              <a:pPr/>
              <a:t>28.09.2015</a:t>
            </a:fld>
            <a:endParaRPr lang="de-AT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de-AT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F47F8A4-D0B4-43AA-B899-B81794051EF3}" type="slidenum">
              <a:rPr lang="de-AT" smtClean="0">
                <a:solidFill>
                  <a:srgbClr val="E3DED1">
                    <a:shade val="50000"/>
                  </a:srgbClr>
                </a:solidFill>
              </a:rPr>
              <a:pPr/>
              <a:t>‹Nr.›</a:t>
            </a:fld>
            <a:endParaRPr lang="de-AT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1944228"/>
      </p:ext>
    </p:extLst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r"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74F98E3-9E10-4CB5-A646-279FCD362F40}" type="datetimeFigureOut">
              <a:rPr lang="de-DE" smtClean="0">
                <a:solidFill>
                  <a:srgbClr val="E3DED1">
                    <a:shade val="50000"/>
                  </a:srgbClr>
                </a:solidFill>
              </a:rPr>
              <a:pPr/>
              <a:t>28.09.2015</a:t>
            </a:fld>
            <a:endParaRPr lang="de-AT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de-AT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F47F8A4-D0B4-43AA-B899-B81794051EF3}" type="slidenum">
              <a:rPr lang="de-AT" smtClean="0">
                <a:solidFill>
                  <a:srgbClr val="E3DED1">
                    <a:shade val="50000"/>
                  </a:srgbClr>
                </a:solidFill>
              </a:rPr>
              <a:pPr/>
              <a:t>‹Nr.›</a:t>
            </a:fld>
            <a:endParaRPr lang="de-AT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9716235"/>
      </p:ext>
    </p:extLst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385045" y="533400"/>
            <a:ext cx="39624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2"/>
          </p:nvPr>
        </p:nvSpPr>
        <p:spPr>
          <a:xfrm>
            <a:off x="7385129" y="1447802"/>
            <a:ext cx="39624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Inhaltsplatzhalter 3"/>
          <p:cNvSpPr>
            <a:spLocks noGrp="1"/>
          </p:cNvSpPr>
          <p:nvPr>
            <p:ph sz="half" idx="1"/>
          </p:nvPr>
        </p:nvSpPr>
        <p:spPr>
          <a:xfrm>
            <a:off x="1015163" y="930144"/>
            <a:ext cx="6168212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74F98E3-9E10-4CB5-A646-279FCD362F40}" type="datetimeFigureOut">
              <a:rPr lang="de-DE" smtClean="0">
                <a:solidFill>
                  <a:srgbClr val="E3DED1">
                    <a:shade val="50000"/>
                  </a:srgbClr>
                </a:solidFill>
              </a:rPr>
              <a:pPr/>
              <a:t>28.09.2015</a:t>
            </a:fld>
            <a:endParaRPr lang="de-AT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de-AT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F47F8A4-D0B4-43AA-B899-B81794051EF3}" type="slidenum">
              <a:rPr lang="de-AT" smtClean="0">
                <a:solidFill>
                  <a:srgbClr val="E3DED1">
                    <a:shade val="50000"/>
                  </a:srgbClr>
                </a:solidFill>
              </a:rPr>
              <a:pPr/>
              <a:t>‹Nr.›</a:t>
            </a:fld>
            <a:endParaRPr lang="de-AT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3347359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0D5D4D-C2DC-48F6-BEEF-4DCE48097FFA}" type="datetimeFigureOut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28.09.2015</a:t>
            </a:fld>
            <a:endParaRPr lang="de-A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7D3675-43E8-444E-8343-1F37A3385604}" type="slidenum">
              <a:rPr lang="de-AT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A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6027658"/>
      </p:ext>
    </p:extLst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Abgerundetes Rechteck 14"/>
          <p:cNvSpPr/>
          <p:nvPr/>
        </p:nvSpPr>
        <p:spPr>
          <a:xfrm>
            <a:off x="406401" y="329185"/>
            <a:ext cx="11376073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11" name="Eine Ecke des Rechtecks abrunden 10"/>
          <p:cNvSpPr/>
          <p:nvPr/>
        </p:nvSpPr>
        <p:spPr>
          <a:xfrm>
            <a:off x="8534401" y="434162"/>
            <a:ext cx="3099473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0" y="5012056"/>
            <a:ext cx="109728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 bwMode="grayWhite">
          <a:xfrm>
            <a:off x="8616949" y="533400"/>
            <a:ext cx="298704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74F98E3-9E10-4CB5-A646-279FCD362F40}" type="datetimeFigureOut">
              <a:rPr lang="de-DE" smtClean="0">
                <a:solidFill>
                  <a:srgbClr val="E3DED1">
                    <a:shade val="50000"/>
                  </a:srgbClr>
                </a:solidFill>
              </a:rPr>
              <a:pPr/>
              <a:t>28.09.2015</a:t>
            </a:fld>
            <a:endParaRPr lang="de-AT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de-AT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F47F8A4-D0B4-43AA-B899-B81794051EF3}" type="slidenum">
              <a:rPr lang="de-AT" smtClean="0">
                <a:solidFill>
                  <a:srgbClr val="E3DED1">
                    <a:shade val="50000"/>
                  </a:srgbClr>
                </a:solidFill>
              </a:rPr>
              <a:pPr/>
              <a:t>‹Nr.›</a:t>
            </a:fld>
            <a:endParaRPr lang="de-AT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61973" y="435768"/>
            <a:ext cx="7900416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de-DE" smtClean="0"/>
              <a:t>Bild durch Klicken auf Symbol hinzufügen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545572256"/>
      </p:ext>
    </p:extLst>
  </p:cSld>
  <p:clrMapOvr>
    <a:masterClrMapping/>
  </p:clrMapOvr>
  <p:transition spd="med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0560" y="4983480"/>
            <a:ext cx="10911840" cy="1051560"/>
          </a:xfrm>
        </p:spPr>
        <p:txBody>
          <a:bodyPr/>
          <a:lstStyle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70560" y="530352"/>
            <a:ext cx="1091184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74F98E3-9E10-4CB5-A646-279FCD362F40}" type="datetimeFigureOut">
              <a:rPr lang="de-DE" smtClean="0">
                <a:solidFill>
                  <a:srgbClr val="E3DED1">
                    <a:shade val="50000"/>
                  </a:srgbClr>
                </a:solidFill>
              </a:rPr>
              <a:pPr/>
              <a:t>28.09.2015</a:t>
            </a:fld>
            <a:endParaRPr lang="de-AT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de-AT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F47F8A4-D0B4-43AA-B899-B81794051EF3}" type="slidenum">
              <a:rPr lang="de-AT" smtClean="0">
                <a:solidFill>
                  <a:srgbClr val="E3DED1">
                    <a:shade val="50000"/>
                  </a:srgbClr>
                </a:solidFill>
              </a:rPr>
              <a:pPr/>
              <a:t>‹Nr.›</a:t>
            </a:fld>
            <a:endParaRPr lang="de-AT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3273964"/>
      </p:ext>
    </p:extLst>
  </p:cSld>
  <p:clrMapOvr>
    <a:masterClrMapping/>
  </p:clrMapOvr>
  <p:transition spd="med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533405"/>
            <a:ext cx="2641600" cy="5257799"/>
          </a:xfrm>
        </p:spPr>
        <p:txBody>
          <a:bodyPr vert="eaVert"/>
          <a:lstStyle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711200" y="533403"/>
            <a:ext cx="79248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74F98E3-9E10-4CB5-A646-279FCD362F40}" type="datetimeFigureOut">
              <a:rPr lang="de-DE" smtClean="0">
                <a:solidFill>
                  <a:srgbClr val="E3DED1">
                    <a:shade val="50000"/>
                  </a:srgbClr>
                </a:solidFill>
              </a:rPr>
              <a:pPr/>
              <a:t>28.09.2015</a:t>
            </a:fld>
            <a:endParaRPr lang="de-AT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de-AT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F47F8A4-D0B4-43AA-B899-B81794051EF3}" type="slidenum">
              <a:rPr lang="de-AT" smtClean="0">
                <a:solidFill>
                  <a:srgbClr val="E3DED1">
                    <a:shade val="50000"/>
                  </a:srgbClr>
                </a:solidFill>
              </a:rPr>
              <a:pPr/>
              <a:t>‹Nr.›</a:t>
            </a:fld>
            <a:endParaRPr lang="de-AT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2000377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0D5D4D-C2DC-48F6-BEEF-4DCE48097FFA}" type="datetimeFigureOut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28.09.2015</a:t>
            </a:fld>
            <a:endParaRPr lang="de-A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7D3675-43E8-444E-8343-1F37A3385604}" type="slidenum">
              <a:rPr lang="de-AT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A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7711416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0D5D4D-C2DC-48F6-BEEF-4DCE48097FFA}" type="datetimeFigureOut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28.09.2015</a:t>
            </a:fld>
            <a:endParaRPr lang="de-A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7D3675-43E8-444E-8343-1F37A3385604}" type="slidenum">
              <a:rPr lang="de-AT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A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8615497"/>
      </p:ext>
    </p:extLst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0D5D4D-C2DC-48F6-BEEF-4DCE48097FFA}" type="datetimeFigureOut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28.09.2015</a:t>
            </a:fld>
            <a:endParaRPr lang="de-A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7D3675-43E8-444E-8343-1F37A3385604}" type="slidenum">
              <a:rPr lang="de-AT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A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7172231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0D5D4D-C2DC-48F6-BEEF-4DCE48097FFA}" type="datetimeFigureOut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28.09.2015</a:t>
            </a:fld>
            <a:endParaRPr lang="de-A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7D3675-43E8-444E-8343-1F37A3385604}" type="slidenum">
              <a:rPr lang="de-AT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A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4768284"/>
      </p:ext>
    </p:extLst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0D5D4D-C2DC-48F6-BEEF-4DCE48097FFA}" type="datetimeFigureOut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28.09.2015</a:t>
            </a:fld>
            <a:endParaRPr lang="de-A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7D3675-43E8-444E-8343-1F37A3385604}" type="slidenum">
              <a:rPr lang="de-AT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A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1524298"/>
      </p:ext>
    </p:extLst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0D5D4D-C2DC-48F6-BEEF-4DCE48097FFA}" type="datetimeFigureOut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28.09.2015</a:t>
            </a:fld>
            <a:endParaRPr lang="de-A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7D3675-43E8-444E-8343-1F37A3385604}" type="slidenum">
              <a:rPr lang="de-AT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A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7924411"/>
      </p:ext>
    </p:extLst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AT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0D5D4D-C2DC-48F6-BEEF-4DCE48097FFA}" type="datetimeFigureOut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28.09.2015</a:t>
            </a:fld>
            <a:endParaRPr lang="de-A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7D3675-43E8-444E-8343-1F37A3385604}" type="slidenum">
              <a:rPr lang="de-AT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A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4133021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 smtClean="0"/>
              <a:t>Titelmasterformat durch Klicken bearbeiten</a:t>
            </a:r>
            <a:endParaRPr lang="de-AT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0D5D4D-C2DC-48F6-BEEF-4DCE48097FFA}" type="datetimeFigureOut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28.09.2015</a:t>
            </a:fld>
            <a:endParaRPr lang="de-A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A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7D3675-43E8-444E-8343-1F37A3385604}" type="slidenum">
              <a:rPr lang="de-AT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A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11096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med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bgerundetes Rechteck 6"/>
          <p:cNvSpPr/>
          <p:nvPr/>
        </p:nvSpPr>
        <p:spPr>
          <a:xfrm>
            <a:off x="406401" y="329185"/>
            <a:ext cx="11376073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9" name="Abgerundetes Rechteck 8"/>
          <p:cNvSpPr/>
          <p:nvPr/>
        </p:nvSpPr>
        <p:spPr>
          <a:xfrm>
            <a:off x="558129" y="434162"/>
            <a:ext cx="11075745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13" name="Titelplatzhalter 12"/>
          <p:cNvSpPr>
            <a:spLocks noGrp="1"/>
          </p:cNvSpPr>
          <p:nvPr>
            <p:ph type="title"/>
          </p:nvPr>
        </p:nvSpPr>
        <p:spPr>
          <a:xfrm>
            <a:off x="670560" y="4985590"/>
            <a:ext cx="1091184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4" name="Textplatzhalter 3"/>
          <p:cNvSpPr>
            <a:spLocks noGrp="1"/>
          </p:cNvSpPr>
          <p:nvPr>
            <p:ph type="body" idx="1"/>
          </p:nvPr>
        </p:nvSpPr>
        <p:spPr>
          <a:xfrm>
            <a:off x="670560" y="530352"/>
            <a:ext cx="1091184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  <a:p>
            <a:pPr lvl="1" eaLnBrk="1" latinLnBrk="0" hangingPunct="1"/>
            <a:r>
              <a:rPr kumimoji="0" lang="de-DE" smtClean="0"/>
              <a:t>Zweite Ebene</a:t>
            </a:r>
          </a:p>
          <a:p>
            <a:pPr lvl="2" eaLnBrk="1" latinLnBrk="0" hangingPunct="1"/>
            <a:r>
              <a:rPr kumimoji="0" lang="de-DE" smtClean="0"/>
              <a:t>Dritte Ebene</a:t>
            </a:r>
          </a:p>
          <a:p>
            <a:pPr lvl="3" eaLnBrk="1" latinLnBrk="0" hangingPunct="1"/>
            <a:r>
              <a:rPr kumimoji="0" lang="de-DE" smtClean="0"/>
              <a:t>Vierte Ebene</a:t>
            </a:r>
          </a:p>
          <a:p>
            <a:pPr lvl="4" eaLnBrk="1" latinLnBrk="0" hangingPunct="1"/>
            <a:r>
              <a:rPr kumimoji="0" lang="de-DE" smtClean="0"/>
              <a:t>Fünfte Ebene</a:t>
            </a:r>
            <a:endParaRPr kumimoji="0" lang="en-US"/>
          </a:p>
        </p:txBody>
      </p:sp>
      <p:sp>
        <p:nvSpPr>
          <p:cNvPr id="25" name="Datumsplatzhalter 24"/>
          <p:cNvSpPr>
            <a:spLocks noGrp="1"/>
          </p:cNvSpPr>
          <p:nvPr>
            <p:ph type="dt" sz="half" idx="2"/>
          </p:nvPr>
        </p:nvSpPr>
        <p:spPr>
          <a:xfrm>
            <a:off x="5035104" y="6111876"/>
            <a:ext cx="3048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848BC24B-0531-40B8-8991-41047B49C669}" type="datetimeFigureOut">
              <a:rPr lang="de-DE" smtClean="0">
                <a:solidFill>
                  <a:srgbClr val="E3DED1">
                    <a:shade val="50000"/>
                  </a:srgbClr>
                </a:solidFill>
              </a:rPr>
              <a:pPr/>
              <a:t>28.09.2015</a:t>
            </a:fld>
            <a:endParaRPr lang="de-AT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18" name="Fußzeilenplatzhalter 17"/>
          <p:cNvSpPr>
            <a:spLocks noGrp="1"/>
          </p:cNvSpPr>
          <p:nvPr>
            <p:ph type="ftr" sz="quarter" idx="3"/>
          </p:nvPr>
        </p:nvSpPr>
        <p:spPr>
          <a:xfrm>
            <a:off x="8083104" y="6111876"/>
            <a:ext cx="3048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de-AT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>
          <a:xfrm>
            <a:off x="11131104" y="6111876"/>
            <a:ext cx="609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8A8C97B0-4550-4420-AD8F-E2A0A038170A}" type="slidenum">
              <a:rPr lang="de-AT" smtClean="0">
                <a:solidFill>
                  <a:srgbClr val="E3DED1">
                    <a:shade val="50000"/>
                  </a:srgbClr>
                </a:solidFill>
              </a:rPr>
              <a:pPr/>
              <a:t>‹Nr.›</a:t>
            </a:fld>
            <a:endParaRPr lang="de-AT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8365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 spd="med"/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3.xml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5.emf"/><Relationship Id="rId5" Type="http://schemas.openxmlformats.org/officeDocument/2006/relationships/package" Target="../embeddings/Microsoft_Excel-Arbeitsblatt5.xlsx"/><Relationship Id="rId4" Type="http://schemas.openxmlformats.org/officeDocument/2006/relationships/oleObject" Target="../embeddings/oleObject1.bin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Relationship Id="rId4" Type="http://schemas.openxmlformats.org/officeDocument/2006/relationships/comments" Target="../comments/commen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AT" dirty="0" smtClean="0"/>
              <a:t>Übungen zu PowerPoint</a:t>
            </a:r>
            <a:br>
              <a:rPr lang="de-AT" dirty="0" smtClean="0"/>
            </a:br>
            <a:endParaRPr lang="de-AT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2895600" y="3571876"/>
            <a:ext cx="6400800" cy="1752600"/>
          </a:xfrm>
        </p:spPr>
        <p:txBody>
          <a:bodyPr/>
          <a:lstStyle/>
          <a:p>
            <a:r>
              <a:rPr lang="de-AT" dirty="0" smtClean="0"/>
              <a:t>Lernbeispiele zur Kursunterlage A6</a:t>
            </a:r>
          </a:p>
          <a:p>
            <a:endParaRPr lang="de-AT" dirty="0"/>
          </a:p>
        </p:txBody>
      </p:sp>
      <p:pic>
        <p:nvPicPr>
          <p:cNvPr id="2050" name="Picture 2" descr="C:\Users\Off 2010\AppData\Local\Microsoft\Windows\Temporary Internet Files\Content.IE5\ROM69XES\MC900439350[1]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3872" y="4509120"/>
            <a:ext cx="1904256" cy="19042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6137994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Formate übertragen</a:t>
            </a:r>
            <a:endParaRPr lang="de-AT" dirty="0"/>
          </a:p>
        </p:txBody>
      </p:sp>
      <p:sp>
        <p:nvSpPr>
          <p:cNvPr id="3" name="Gestreifter Pfeil nach rechts 2"/>
          <p:cNvSpPr/>
          <p:nvPr/>
        </p:nvSpPr>
        <p:spPr>
          <a:xfrm>
            <a:off x="2043057" y="2078020"/>
            <a:ext cx="1898676" cy="1204929"/>
          </a:xfrm>
          <a:prstGeom prst="stripedRightArrow">
            <a:avLst/>
          </a:prstGeom>
          <a:blipFill>
            <a:blip r:embed="rId3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>
              <a:solidFill>
                <a:prstClr val="white"/>
              </a:solidFill>
            </a:endParaRPr>
          </a:p>
        </p:txBody>
      </p:sp>
      <p:sp>
        <p:nvSpPr>
          <p:cNvPr id="4" name="Gestreifter Pfeil nach rechts 3"/>
          <p:cNvSpPr/>
          <p:nvPr/>
        </p:nvSpPr>
        <p:spPr>
          <a:xfrm>
            <a:off x="4270350" y="2078020"/>
            <a:ext cx="1898676" cy="1204929"/>
          </a:xfrm>
          <a:prstGeom prst="stripedRightArrow">
            <a:avLst/>
          </a:prstGeom>
          <a:blipFill>
            <a:blip r:embed="rId4" cstate="print">
              <a:lum/>
            </a:blip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>
              <a:solidFill>
                <a:prstClr val="white"/>
              </a:solidFill>
            </a:endParaRPr>
          </a:p>
        </p:txBody>
      </p:sp>
      <p:sp>
        <p:nvSpPr>
          <p:cNvPr id="5" name="Nach links gekrümmter Pfeil 4"/>
          <p:cNvSpPr/>
          <p:nvPr/>
        </p:nvSpPr>
        <p:spPr>
          <a:xfrm>
            <a:off x="6826260" y="2552689"/>
            <a:ext cx="2336832" cy="1789137"/>
          </a:xfrm>
          <a:prstGeom prst="curvedLeftArrow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>
              <a:solidFill>
                <a:prstClr val="white"/>
              </a:solidFill>
            </a:endParaRPr>
          </a:p>
        </p:txBody>
      </p:sp>
      <p:sp>
        <p:nvSpPr>
          <p:cNvPr id="6" name="Legende mit Pfeil nach unten 5"/>
          <p:cNvSpPr/>
          <p:nvPr/>
        </p:nvSpPr>
        <p:spPr>
          <a:xfrm>
            <a:off x="5256201" y="3684591"/>
            <a:ext cx="1241442" cy="2008215"/>
          </a:xfrm>
          <a:prstGeom prst="down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>
              <a:solidFill>
                <a:prstClr val="white"/>
              </a:solidFill>
            </a:endParaRPr>
          </a:p>
        </p:txBody>
      </p:sp>
      <p:sp>
        <p:nvSpPr>
          <p:cNvPr id="7" name="Textfeld 6"/>
          <p:cNvSpPr txBox="1"/>
          <p:nvPr/>
        </p:nvSpPr>
        <p:spPr>
          <a:xfrm>
            <a:off x="2166910" y="3857629"/>
            <a:ext cx="250033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dirty="0">
                <a:solidFill>
                  <a:srgbClr val="FF0000"/>
                </a:solidFill>
              </a:rPr>
              <a:t>Übertragen Sie die Füllung der beiden ersten Elemente auf die Elemente 3 und 4</a:t>
            </a:r>
          </a:p>
        </p:txBody>
      </p:sp>
    </p:spTree>
    <p:extLst>
      <p:ext uri="{BB962C8B-B14F-4D97-AF65-F5344CB8AC3E}">
        <p14:creationId xmlns:p14="http://schemas.microsoft.com/office/powerpoint/2010/main" val="64862788"/>
      </p:ext>
    </p:extLst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Aufgabe: Grafiken neu färben</a:t>
            </a:r>
            <a:endParaRPr lang="de-AT" dirty="0"/>
          </a:p>
        </p:txBody>
      </p:sp>
      <p:pic>
        <p:nvPicPr>
          <p:cNvPr id="5" name="Picture 16" descr="C:\Program Files\Microsoft Office\MEDIA\CAGCAT10\j0090386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80208" y="4071942"/>
            <a:ext cx="2159554" cy="1848114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</p:pic>
      <p:pic>
        <p:nvPicPr>
          <p:cNvPr id="6" name="Picture 17" descr="Landschaft mit See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4306863" y="1639863"/>
            <a:ext cx="2159554" cy="1848114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</p:pic>
      <p:pic>
        <p:nvPicPr>
          <p:cNvPr id="7" name="Picture 17" descr="Landschaft mit Se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97005" y="1639863"/>
            <a:ext cx="2159554" cy="1848114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</p:pic>
      <p:pic>
        <p:nvPicPr>
          <p:cNvPr id="8" name="Picture 17" descr="Landschaft mit Se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80208" y="1639863"/>
            <a:ext cx="2159554" cy="1848114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</p:pic>
      <p:sp>
        <p:nvSpPr>
          <p:cNvPr id="9" name="Textfeld 8"/>
          <p:cNvSpPr txBox="1"/>
          <p:nvPr/>
        </p:nvSpPr>
        <p:spPr>
          <a:xfrm>
            <a:off x="4452916" y="3611566"/>
            <a:ext cx="186216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AT" sz="1400" dirty="0">
                <a:solidFill>
                  <a:prstClr val="black"/>
                </a:solidFill>
              </a:rPr>
              <a:t>-20% Helligkeit</a:t>
            </a:r>
          </a:p>
        </p:txBody>
      </p:sp>
      <p:sp>
        <p:nvSpPr>
          <p:cNvPr id="10" name="Textfeld 9"/>
          <p:cNvSpPr txBox="1"/>
          <p:nvPr/>
        </p:nvSpPr>
        <p:spPr>
          <a:xfrm>
            <a:off x="7008825" y="3611566"/>
            <a:ext cx="153354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AT" sz="1400" dirty="0">
                <a:solidFill>
                  <a:prstClr val="black"/>
                </a:solidFill>
              </a:rPr>
              <a:t>+20% Kontrast</a:t>
            </a:r>
          </a:p>
        </p:txBody>
      </p:sp>
      <p:sp>
        <p:nvSpPr>
          <p:cNvPr id="11" name="Textfeld 10"/>
          <p:cNvSpPr txBox="1"/>
          <p:nvPr/>
        </p:nvSpPr>
        <p:spPr>
          <a:xfrm>
            <a:off x="2006545" y="3611566"/>
            <a:ext cx="186216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AT" sz="1400" dirty="0">
                <a:solidFill>
                  <a:prstClr val="black"/>
                </a:solidFill>
              </a:rPr>
              <a:t>Original</a:t>
            </a:r>
          </a:p>
        </p:txBody>
      </p:sp>
      <p:sp>
        <p:nvSpPr>
          <p:cNvPr id="12" name="Textfeld 11"/>
          <p:cNvSpPr txBox="1"/>
          <p:nvPr/>
        </p:nvSpPr>
        <p:spPr>
          <a:xfrm>
            <a:off x="2006545" y="6121620"/>
            <a:ext cx="186216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AT" sz="1400" dirty="0">
                <a:solidFill>
                  <a:prstClr val="black"/>
                </a:solidFill>
              </a:rPr>
              <a:t>Graustufen</a:t>
            </a:r>
          </a:p>
        </p:txBody>
      </p:sp>
      <p:sp>
        <p:nvSpPr>
          <p:cNvPr id="13" name="Textfeld 12"/>
          <p:cNvSpPr txBox="1"/>
          <p:nvPr/>
        </p:nvSpPr>
        <p:spPr>
          <a:xfrm>
            <a:off x="4381489" y="6121620"/>
            <a:ext cx="186216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AT" sz="1400" dirty="0">
                <a:solidFill>
                  <a:prstClr val="black"/>
                </a:solidFill>
              </a:rPr>
              <a:t>Schwarz/Weiß 50%</a:t>
            </a:r>
          </a:p>
        </p:txBody>
      </p:sp>
      <p:sp>
        <p:nvSpPr>
          <p:cNvPr id="14" name="Textfeld 13"/>
          <p:cNvSpPr txBox="1"/>
          <p:nvPr/>
        </p:nvSpPr>
        <p:spPr>
          <a:xfrm>
            <a:off x="6810381" y="6121620"/>
            <a:ext cx="186216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AT" sz="1400" dirty="0">
                <a:solidFill>
                  <a:prstClr val="black"/>
                </a:solidFill>
              </a:rPr>
              <a:t>Ausgeblichen</a:t>
            </a:r>
          </a:p>
        </p:txBody>
      </p:sp>
      <p:sp>
        <p:nvSpPr>
          <p:cNvPr id="15" name="Textfeld 14"/>
          <p:cNvSpPr txBox="1"/>
          <p:nvPr/>
        </p:nvSpPr>
        <p:spPr>
          <a:xfrm>
            <a:off x="9024958" y="1643050"/>
            <a:ext cx="142876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1600" dirty="0">
                <a:solidFill>
                  <a:srgbClr val="FF0000"/>
                </a:solidFill>
              </a:rPr>
              <a:t>Formatieren Sie die Bilder nach den Helligkeits- und Kontrast-angaben</a:t>
            </a:r>
          </a:p>
        </p:txBody>
      </p:sp>
      <p:pic>
        <p:nvPicPr>
          <p:cNvPr id="16" name="Picture 17" descr="Landschaft mit Se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97005" y="4071942"/>
            <a:ext cx="2159554" cy="1848114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</p:pic>
      <p:pic>
        <p:nvPicPr>
          <p:cNvPr id="17" name="Picture 17" descr="Landschaft mit See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4306863" y="4071942"/>
            <a:ext cx="2159554" cy="1848114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622581029"/>
      </p:ext>
    </p:extLst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Lösung: Grafiken neu färben</a:t>
            </a:r>
            <a:endParaRPr lang="de-AT" dirty="0"/>
          </a:p>
        </p:txBody>
      </p:sp>
      <p:pic>
        <p:nvPicPr>
          <p:cNvPr id="3" name="Picture 17" descr="Landschaft mit See"/>
          <p:cNvPicPr>
            <a:picLocks noChangeAspect="1" noChangeArrowheads="1"/>
          </p:cNvPicPr>
          <p:nvPr/>
        </p:nvPicPr>
        <p:blipFill>
          <a:blip r:embed="rId2" cstate="print">
            <a:grayscl/>
          </a:blip>
          <a:srcRect/>
          <a:stretch>
            <a:fillRect/>
          </a:stretch>
        </p:blipFill>
        <p:spPr bwMode="auto">
          <a:xfrm>
            <a:off x="1860492" y="4000504"/>
            <a:ext cx="2159554" cy="1848114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</p:pic>
      <p:pic>
        <p:nvPicPr>
          <p:cNvPr id="4" name="Picture 16" descr="C:\Program Files\Microsoft Office\MEDIA\CAGCAT10\j0090386.wmf"/>
          <p:cNvPicPr>
            <a:picLocks noChangeAspect="1" noChangeArrowheads="1"/>
          </p:cNvPicPr>
          <p:nvPr/>
        </p:nvPicPr>
        <p:blipFill>
          <a:blip r:embed="rId2" cstate="print">
            <a:biLevel thresh="50000"/>
          </a:blip>
          <a:srcRect/>
          <a:stretch>
            <a:fillRect/>
          </a:stretch>
        </p:blipFill>
        <p:spPr bwMode="auto">
          <a:xfrm>
            <a:off x="4270350" y="4000504"/>
            <a:ext cx="2159554" cy="1848114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</p:pic>
      <p:pic>
        <p:nvPicPr>
          <p:cNvPr id="5" name="Picture 16" descr="C:\Program Files\Microsoft Office\MEDIA\CAGCAT10\j0090386.wmf"/>
          <p:cNvPicPr>
            <a:picLocks noChangeAspect="1" noChangeArrowheads="1"/>
          </p:cNvPicPr>
          <p:nvPr/>
        </p:nvPicPr>
        <p:blipFill>
          <a:blip r:embed="rId2" cstate="print">
            <a:lum bright="70000" contrast="-70000"/>
          </a:blip>
          <a:srcRect/>
          <a:stretch>
            <a:fillRect/>
          </a:stretch>
        </p:blipFill>
        <p:spPr bwMode="auto">
          <a:xfrm>
            <a:off x="6680208" y="4000504"/>
            <a:ext cx="2159554" cy="1848114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</p:pic>
      <p:pic>
        <p:nvPicPr>
          <p:cNvPr id="6" name="Picture 17" descr="Landschaft mit See"/>
          <p:cNvPicPr>
            <a:picLocks noChangeAspect="1" noChangeArrowheads="1"/>
          </p:cNvPicPr>
          <p:nvPr/>
        </p:nvPicPr>
        <p:blipFill>
          <a:blip r:embed="rId2" cstate="print">
            <a:lum bright="-20000"/>
          </a:blip>
          <a:srcRect/>
          <a:stretch>
            <a:fillRect/>
          </a:stretch>
        </p:blipFill>
        <p:spPr bwMode="auto">
          <a:xfrm>
            <a:off x="4306863" y="1639863"/>
            <a:ext cx="2159554" cy="1848114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</p:pic>
      <p:pic>
        <p:nvPicPr>
          <p:cNvPr id="7" name="Picture 17" descr="Landschaft mit Se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97005" y="1639863"/>
            <a:ext cx="2159554" cy="1848114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</p:pic>
      <p:pic>
        <p:nvPicPr>
          <p:cNvPr id="8" name="Picture 17" descr="Landschaft mit See"/>
          <p:cNvPicPr>
            <a:picLocks noChangeAspect="1" noChangeArrowheads="1"/>
          </p:cNvPicPr>
          <p:nvPr/>
        </p:nvPicPr>
        <p:blipFill>
          <a:blip r:embed="rId2" cstate="print">
            <a:lum contrast="20000"/>
          </a:blip>
          <a:srcRect/>
          <a:stretch>
            <a:fillRect/>
          </a:stretch>
        </p:blipFill>
        <p:spPr bwMode="auto">
          <a:xfrm>
            <a:off x="6680208" y="1639863"/>
            <a:ext cx="2159554" cy="1848114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</p:pic>
      <p:sp>
        <p:nvSpPr>
          <p:cNvPr id="9" name="Textfeld 8"/>
          <p:cNvSpPr txBox="1"/>
          <p:nvPr/>
        </p:nvSpPr>
        <p:spPr>
          <a:xfrm>
            <a:off x="4452916" y="3611566"/>
            <a:ext cx="186216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AT" sz="1400" dirty="0">
                <a:solidFill>
                  <a:prstClr val="black"/>
                </a:solidFill>
              </a:rPr>
              <a:t>-20% Helligkeit</a:t>
            </a:r>
          </a:p>
        </p:txBody>
      </p:sp>
      <p:sp>
        <p:nvSpPr>
          <p:cNvPr id="10" name="Textfeld 9"/>
          <p:cNvSpPr txBox="1"/>
          <p:nvPr/>
        </p:nvSpPr>
        <p:spPr>
          <a:xfrm>
            <a:off x="7008825" y="3611566"/>
            <a:ext cx="153354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AT" sz="1400" dirty="0">
                <a:solidFill>
                  <a:prstClr val="black"/>
                </a:solidFill>
              </a:rPr>
              <a:t>+20% Kontrast</a:t>
            </a:r>
          </a:p>
        </p:txBody>
      </p:sp>
      <p:sp>
        <p:nvSpPr>
          <p:cNvPr id="11" name="Textfeld 10"/>
          <p:cNvSpPr txBox="1"/>
          <p:nvPr/>
        </p:nvSpPr>
        <p:spPr>
          <a:xfrm>
            <a:off x="2006545" y="3611566"/>
            <a:ext cx="186216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AT" sz="1400" dirty="0">
                <a:solidFill>
                  <a:prstClr val="black"/>
                </a:solidFill>
              </a:rPr>
              <a:t>Original</a:t>
            </a:r>
          </a:p>
        </p:txBody>
      </p:sp>
      <p:sp>
        <p:nvSpPr>
          <p:cNvPr id="12" name="Textfeld 11"/>
          <p:cNvSpPr txBox="1"/>
          <p:nvPr/>
        </p:nvSpPr>
        <p:spPr>
          <a:xfrm>
            <a:off x="2006545" y="5929331"/>
            <a:ext cx="186216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AT" sz="1400" dirty="0">
                <a:solidFill>
                  <a:prstClr val="black"/>
                </a:solidFill>
              </a:rPr>
              <a:t>Graustufen</a:t>
            </a:r>
          </a:p>
        </p:txBody>
      </p:sp>
      <p:sp>
        <p:nvSpPr>
          <p:cNvPr id="13" name="Textfeld 12"/>
          <p:cNvSpPr txBox="1"/>
          <p:nvPr/>
        </p:nvSpPr>
        <p:spPr>
          <a:xfrm>
            <a:off x="4381489" y="5929331"/>
            <a:ext cx="186216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AT" sz="1400" dirty="0">
                <a:solidFill>
                  <a:prstClr val="black"/>
                </a:solidFill>
              </a:rPr>
              <a:t>Schwarz/Weiß 50%</a:t>
            </a:r>
          </a:p>
        </p:txBody>
      </p:sp>
      <p:sp>
        <p:nvSpPr>
          <p:cNvPr id="14" name="Textfeld 13"/>
          <p:cNvSpPr txBox="1"/>
          <p:nvPr/>
        </p:nvSpPr>
        <p:spPr>
          <a:xfrm>
            <a:off x="6810381" y="5929331"/>
            <a:ext cx="186216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AT" sz="1400" dirty="0">
                <a:solidFill>
                  <a:prstClr val="black"/>
                </a:solidFill>
              </a:rPr>
              <a:t>Ausgeblichen</a:t>
            </a:r>
          </a:p>
        </p:txBody>
      </p:sp>
    </p:spTree>
    <p:extLst>
      <p:ext uri="{BB962C8B-B14F-4D97-AF65-F5344CB8AC3E}">
        <p14:creationId xmlns:p14="http://schemas.microsoft.com/office/powerpoint/2010/main" val="1173415718"/>
      </p:ext>
    </p:extLst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AT" dirty="0" smtClean="0"/>
              <a:t>Grafiken / Originalfarben zurücksetzen</a:t>
            </a:r>
            <a:endParaRPr lang="de-AT" dirty="0"/>
          </a:p>
        </p:txBody>
      </p:sp>
      <p:pic>
        <p:nvPicPr>
          <p:cNvPr id="3" name="Picture 17" descr="Landschaft mit See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1897005" y="1639864"/>
            <a:ext cx="2699442" cy="2310143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extfeld 3"/>
          <p:cNvSpPr txBox="1"/>
          <p:nvPr/>
        </p:nvSpPr>
        <p:spPr>
          <a:xfrm>
            <a:off x="2006545" y="3611566"/>
            <a:ext cx="186216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AT" sz="1400" dirty="0">
                <a:solidFill>
                  <a:prstClr val="black"/>
                </a:solidFill>
              </a:rPr>
              <a:t>Original</a:t>
            </a:r>
          </a:p>
        </p:txBody>
      </p:sp>
      <p:pic>
        <p:nvPicPr>
          <p:cNvPr id="5" name="Picture 17" descr="Landschaft mit See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chemeClr val="accent2">
                <a:tint val="45000"/>
                <a:satMod val="400000"/>
              </a:schemeClr>
            </a:duotone>
          </a:blip>
          <a:stretch>
            <a:fillRect/>
          </a:stretch>
        </p:blipFill>
        <p:spPr bwMode="auto">
          <a:xfrm>
            <a:off x="4738678" y="2428869"/>
            <a:ext cx="2699442" cy="2310143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17" descr="Landschaft mit See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5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 bwMode="auto">
          <a:xfrm>
            <a:off x="7524760" y="3786191"/>
            <a:ext cx="2699442" cy="231014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989604620"/>
      </p:ext>
    </p:extLst>
  </p:cSld>
  <p:clrMapOvr>
    <a:masterClrMapping/>
  </p:clrMapOvr>
  <p:transition spd="med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Grafik einfügen</a:t>
            </a:r>
            <a:endParaRPr lang="de-AT" dirty="0"/>
          </a:p>
        </p:txBody>
      </p:sp>
      <p:sp>
        <p:nvSpPr>
          <p:cNvPr id="3" name="Textfeld 2"/>
          <p:cNvSpPr txBox="1"/>
          <p:nvPr/>
        </p:nvSpPr>
        <p:spPr>
          <a:xfrm>
            <a:off x="2095472" y="2500307"/>
            <a:ext cx="3071834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dirty="0">
                <a:solidFill>
                  <a:srgbClr val="FF0000"/>
                </a:solidFill>
              </a:rPr>
              <a:t>Fügen Sie auf der </a:t>
            </a:r>
            <a:br>
              <a:rPr lang="de-AT" dirty="0">
                <a:solidFill>
                  <a:srgbClr val="FF0000"/>
                </a:solidFill>
              </a:rPr>
            </a:br>
            <a:r>
              <a:rPr lang="de-AT" dirty="0">
                <a:solidFill>
                  <a:srgbClr val="FF0000"/>
                </a:solidFill>
              </a:rPr>
              <a:t>rechten Seite das Bild </a:t>
            </a:r>
            <a:r>
              <a:rPr lang="de-AT" dirty="0">
                <a:solidFill>
                  <a:prstClr val="black"/>
                </a:solidFill>
              </a:rPr>
              <a:t>Frangipaniblüten.jpg</a:t>
            </a:r>
            <a:r>
              <a:rPr lang="de-AT" dirty="0">
                <a:solidFill>
                  <a:srgbClr val="FF0000"/>
                </a:solidFill>
              </a:rPr>
              <a:t> ein.</a:t>
            </a:r>
          </a:p>
          <a:p>
            <a:r>
              <a:rPr lang="de-AT" dirty="0">
                <a:solidFill>
                  <a:srgbClr val="FF0000"/>
                </a:solidFill>
              </a:rPr>
              <a:t> </a:t>
            </a:r>
          </a:p>
          <a:p>
            <a:r>
              <a:rPr lang="de-AT" dirty="0">
                <a:solidFill>
                  <a:srgbClr val="FF0000"/>
                </a:solidFill>
              </a:rPr>
              <a:t>Ändern Sie die Höhe auf 8 cm</a:t>
            </a:r>
          </a:p>
          <a:p>
            <a:r>
              <a:rPr lang="de-AT" dirty="0">
                <a:solidFill>
                  <a:srgbClr val="FF0000"/>
                </a:solidFill>
              </a:rPr>
              <a:t>Und die Position  von der linken oberen Ecke </a:t>
            </a:r>
            <a:br>
              <a:rPr lang="de-AT" dirty="0">
                <a:solidFill>
                  <a:srgbClr val="FF0000"/>
                </a:solidFill>
              </a:rPr>
            </a:br>
            <a:r>
              <a:rPr lang="de-AT" dirty="0">
                <a:solidFill>
                  <a:srgbClr val="FF0000"/>
                </a:solidFill>
              </a:rPr>
              <a:t>Horizontal : </a:t>
            </a:r>
            <a:r>
              <a:rPr lang="de-AT" dirty="0" smtClean="0">
                <a:solidFill>
                  <a:srgbClr val="FF0000"/>
                </a:solidFill>
              </a:rPr>
              <a:t>18,5 </a:t>
            </a:r>
            <a:r>
              <a:rPr lang="de-AT" dirty="0">
                <a:solidFill>
                  <a:srgbClr val="FF0000"/>
                </a:solidFill>
              </a:rPr>
              <a:t>cm</a:t>
            </a:r>
          </a:p>
          <a:p>
            <a:r>
              <a:rPr lang="de-AT" dirty="0">
                <a:solidFill>
                  <a:srgbClr val="FF0000"/>
                </a:solidFill>
              </a:rPr>
              <a:t>Vertikal:  7 cm </a:t>
            </a:r>
          </a:p>
        </p:txBody>
      </p:sp>
      <p:sp>
        <p:nvSpPr>
          <p:cNvPr id="6" name="Textfeld 5"/>
          <p:cNvSpPr txBox="1"/>
          <p:nvPr/>
        </p:nvSpPr>
        <p:spPr>
          <a:xfrm>
            <a:off x="6596066" y="1714489"/>
            <a:ext cx="32861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2400" b="1" dirty="0">
                <a:solidFill>
                  <a:prstClr val="black"/>
                </a:solidFill>
              </a:rPr>
              <a:t>Ergebnis</a:t>
            </a:r>
          </a:p>
        </p:txBody>
      </p:sp>
    </p:spTree>
    <p:extLst>
      <p:ext uri="{BB962C8B-B14F-4D97-AF65-F5344CB8AC3E}">
        <p14:creationId xmlns:p14="http://schemas.microsoft.com/office/powerpoint/2010/main" val="3459389432"/>
      </p:ext>
    </p:extLst>
  </p:cSld>
  <p:clrMapOvr>
    <a:masterClrMapping/>
  </p:clrMapOvr>
  <p:transition spd="med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Grafik einfügen</a:t>
            </a:r>
            <a:endParaRPr lang="de-AT" dirty="0"/>
          </a:p>
        </p:txBody>
      </p:sp>
      <p:sp>
        <p:nvSpPr>
          <p:cNvPr id="6" name="Textplatzhalter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AT" b="0" dirty="0" smtClean="0"/>
              <a:t>Anweisung auf Folie 16</a:t>
            </a:r>
            <a:endParaRPr lang="de-AT" b="0" dirty="0"/>
          </a:p>
        </p:txBody>
      </p:sp>
    </p:spTree>
    <p:extLst>
      <p:ext uri="{BB962C8B-B14F-4D97-AF65-F5344CB8AC3E}">
        <p14:creationId xmlns:p14="http://schemas.microsoft.com/office/powerpoint/2010/main" val="65334438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Bildbearbeitung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AT" sz="3000" dirty="0"/>
              <a:t>Fügen Sie die Grafik </a:t>
            </a:r>
            <a:r>
              <a:rPr lang="de-AT" sz="3000" i="1" dirty="0"/>
              <a:t>Garten.jpg</a:t>
            </a:r>
            <a:r>
              <a:rPr lang="de-AT" sz="3000" dirty="0"/>
              <a:t> ein</a:t>
            </a:r>
          </a:p>
          <a:p>
            <a:r>
              <a:rPr lang="de-AT" sz="3000" dirty="0"/>
              <a:t>Positionieren Sie die Grafik </a:t>
            </a:r>
          </a:p>
          <a:p>
            <a:pPr lvl="1">
              <a:tabLst>
                <a:tab pos="3670300" algn="r"/>
              </a:tabLst>
            </a:pPr>
            <a:r>
              <a:rPr lang="de-AT" sz="3000" dirty="0"/>
              <a:t>Horizontal  	</a:t>
            </a:r>
            <a:r>
              <a:rPr lang="de-AT" sz="3000" dirty="0" smtClean="0"/>
              <a:t>2 </a:t>
            </a:r>
            <a:r>
              <a:rPr lang="de-AT" sz="3000" dirty="0"/>
              <a:t>cm</a:t>
            </a:r>
          </a:p>
          <a:p>
            <a:pPr lvl="1">
              <a:tabLst>
                <a:tab pos="3670300" algn="r"/>
              </a:tabLst>
            </a:pPr>
            <a:r>
              <a:rPr lang="de-AT" sz="3000" dirty="0"/>
              <a:t>Vertikal	   5 cm</a:t>
            </a:r>
          </a:p>
          <a:p>
            <a:r>
              <a:rPr lang="de-AT" sz="3000" dirty="0"/>
              <a:t>Weisen Sie den Farbmodus S</a:t>
            </a:r>
            <a:r>
              <a:rPr lang="de-AT" sz="3000" i="1" dirty="0"/>
              <a:t>epia </a:t>
            </a:r>
            <a:r>
              <a:rPr lang="de-AT" sz="3000" dirty="0"/>
              <a:t>zu</a:t>
            </a:r>
          </a:p>
          <a:p>
            <a:r>
              <a:rPr lang="de-AT" sz="3000" dirty="0"/>
              <a:t>Vergeben Sie den Alternativtext  </a:t>
            </a:r>
            <a:r>
              <a:rPr lang="de-AT" sz="3000" dirty="0" smtClean="0"/>
              <a:t>Titel: </a:t>
            </a:r>
            <a:r>
              <a:rPr lang="de-AT" sz="3000" i="1" dirty="0" smtClean="0"/>
              <a:t>Blumen </a:t>
            </a:r>
            <a:r>
              <a:rPr lang="de-AT" sz="3000" i="1" dirty="0"/>
              <a:t>in Sepia</a:t>
            </a:r>
            <a:endParaRPr lang="de-AT" sz="3000" dirty="0"/>
          </a:p>
          <a:p>
            <a:r>
              <a:rPr lang="de-AT" sz="3000" dirty="0"/>
              <a:t>Speichern Sie das fertige Bild unter </a:t>
            </a:r>
            <a:r>
              <a:rPr lang="de-AT" sz="3000" dirty="0">
                <a:solidFill>
                  <a:srgbClr val="FF0000"/>
                </a:solidFill>
              </a:rPr>
              <a:t>Blumen.jpg</a:t>
            </a:r>
          </a:p>
          <a:p>
            <a:pPr>
              <a:buNone/>
            </a:pPr>
            <a:endParaRPr lang="de-AT" sz="3000" dirty="0"/>
          </a:p>
        </p:txBody>
      </p:sp>
    </p:spTree>
    <p:extLst>
      <p:ext uri="{BB962C8B-B14F-4D97-AF65-F5344CB8AC3E}">
        <p14:creationId xmlns:p14="http://schemas.microsoft.com/office/powerpoint/2010/main" val="336733074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AT" dirty="0" smtClean="0"/>
              <a:t>An ausgewählten Objekten</a:t>
            </a:r>
            <a:br>
              <a:rPr lang="de-AT" dirty="0" smtClean="0"/>
            </a:br>
            <a:r>
              <a:rPr lang="de-AT" dirty="0" smtClean="0"/>
              <a:t>unten, horizontal verteilt ausrichten</a:t>
            </a:r>
            <a:endParaRPr lang="de-AT" dirty="0"/>
          </a:p>
        </p:txBody>
      </p:sp>
      <p:sp>
        <p:nvSpPr>
          <p:cNvPr id="3" name="Kreuz 2"/>
          <p:cNvSpPr/>
          <p:nvPr/>
        </p:nvSpPr>
        <p:spPr>
          <a:xfrm>
            <a:off x="3062258" y="1639863"/>
            <a:ext cx="1533545" cy="438156"/>
          </a:xfrm>
          <a:prstGeom prst="plus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>
              <a:solidFill>
                <a:prstClr val="white"/>
              </a:solidFill>
            </a:endParaRPr>
          </a:p>
        </p:txBody>
      </p:sp>
      <p:sp>
        <p:nvSpPr>
          <p:cNvPr id="4" name="Smiley 3"/>
          <p:cNvSpPr/>
          <p:nvPr/>
        </p:nvSpPr>
        <p:spPr>
          <a:xfrm>
            <a:off x="6607183" y="3830643"/>
            <a:ext cx="1570059" cy="1022364"/>
          </a:xfrm>
          <a:prstGeom prst="smileyFac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>
              <a:solidFill>
                <a:prstClr val="white"/>
              </a:solidFill>
            </a:endParaRPr>
          </a:p>
        </p:txBody>
      </p:sp>
      <p:sp>
        <p:nvSpPr>
          <p:cNvPr id="5" name="Wolke 4"/>
          <p:cNvSpPr/>
          <p:nvPr/>
        </p:nvSpPr>
        <p:spPr>
          <a:xfrm>
            <a:off x="4051273" y="2552689"/>
            <a:ext cx="1424007" cy="1277955"/>
          </a:xfrm>
          <a:prstGeom prst="cloud">
            <a:avLst/>
          </a:prstGeom>
          <a:gradFill>
            <a:gsLst>
              <a:gs pos="0">
                <a:srgbClr val="CBCBCB"/>
              </a:gs>
              <a:gs pos="13000">
                <a:srgbClr val="5F5F5F"/>
              </a:gs>
              <a:gs pos="21001">
                <a:srgbClr val="5F5F5F"/>
              </a:gs>
              <a:gs pos="63000">
                <a:srgbClr val="FFFFFF"/>
              </a:gs>
              <a:gs pos="67000">
                <a:srgbClr val="B2B2B2"/>
              </a:gs>
              <a:gs pos="69000">
                <a:srgbClr val="292929"/>
              </a:gs>
              <a:gs pos="82001">
                <a:srgbClr val="777777"/>
              </a:gs>
              <a:gs pos="100000">
                <a:srgbClr val="EAEAEA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>
              <a:solidFill>
                <a:prstClr val="white"/>
              </a:solidFill>
            </a:endParaRPr>
          </a:p>
        </p:txBody>
      </p:sp>
      <p:sp>
        <p:nvSpPr>
          <p:cNvPr id="6" name="Stern mit 32 Zacken 5"/>
          <p:cNvSpPr/>
          <p:nvPr/>
        </p:nvSpPr>
        <p:spPr>
          <a:xfrm>
            <a:off x="7921651" y="1931968"/>
            <a:ext cx="1643085" cy="1643085"/>
          </a:xfrm>
          <a:prstGeom prst="star32">
            <a:avLst/>
          </a:prstGeom>
          <a:gradFill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3518969"/>
      </p:ext>
    </p:extLst>
  </p:cSld>
  <p:clrMapOvr>
    <a:masterClrMapping/>
  </p:clrMapOvr>
  <p:transition spd="med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AT" dirty="0" smtClean="0"/>
              <a:t>An Unterkante der Folie</a:t>
            </a:r>
            <a:br>
              <a:rPr lang="de-AT" dirty="0" smtClean="0"/>
            </a:br>
            <a:r>
              <a:rPr lang="de-AT" dirty="0" smtClean="0"/>
              <a:t>horizontal verteilt ausrichten</a:t>
            </a:r>
            <a:endParaRPr lang="de-AT" dirty="0"/>
          </a:p>
        </p:txBody>
      </p:sp>
      <p:sp>
        <p:nvSpPr>
          <p:cNvPr id="3" name="Kreuz 2"/>
          <p:cNvSpPr/>
          <p:nvPr/>
        </p:nvSpPr>
        <p:spPr>
          <a:xfrm>
            <a:off x="3062258" y="1639863"/>
            <a:ext cx="1533545" cy="438156"/>
          </a:xfrm>
          <a:prstGeom prst="plus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>
              <a:solidFill>
                <a:prstClr val="white"/>
              </a:solidFill>
            </a:endParaRPr>
          </a:p>
        </p:txBody>
      </p:sp>
      <p:sp>
        <p:nvSpPr>
          <p:cNvPr id="4" name="Smiley 3"/>
          <p:cNvSpPr/>
          <p:nvPr/>
        </p:nvSpPr>
        <p:spPr>
          <a:xfrm>
            <a:off x="6607183" y="3830643"/>
            <a:ext cx="1570059" cy="1022364"/>
          </a:xfrm>
          <a:prstGeom prst="smileyFac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>
              <a:solidFill>
                <a:prstClr val="white"/>
              </a:solidFill>
            </a:endParaRPr>
          </a:p>
        </p:txBody>
      </p:sp>
      <p:sp>
        <p:nvSpPr>
          <p:cNvPr id="5" name="Wolke 4"/>
          <p:cNvSpPr/>
          <p:nvPr/>
        </p:nvSpPr>
        <p:spPr>
          <a:xfrm>
            <a:off x="4051273" y="2552689"/>
            <a:ext cx="1424007" cy="1277955"/>
          </a:xfrm>
          <a:prstGeom prst="cloud">
            <a:avLst/>
          </a:prstGeom>
          <a:gradFill>
            <a:gsLst>
              <a:gs pos="0">
                <a:srgbClr val="CBCBCB"/>
              </a:gs>
              <a:gs pos="13000">
                <a:srgbClr val="5F5F5F"/>
              </a:gs>
              <a:gs pos="21001">
                <a:srgbClr val="5F5F5F"/>
              </a:gs>
              <a:gs pos="63000">
                <a:srgbClr val="FFFFFF"/>
              </a:gs>
              <a:gs pos="67000">
                <a:srgbClr val="B2B2B2"/>
              </a:gs>
              <a:gs pos="69000">
                <a:srgbClr val="292929"/>
              </a:gs>
              <a:gs pos="82001">
                <a:srgbClr val="777777"/>
              </a:gs>
              <a:gs pos="100000">
                <a:srgbClr val="EAEAEA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>
              <a:solidFill>
                <a:prstClr val="white"/>
              </a:solidFill>
            </a:endParaRPr>
          </a:p>
        </p:txBody>
      </p:sp>
      <p:sp>
        <p:nvSpPr>
          <p:cNvPr id="6" name="Stern mit 32 Zacken 5"/>
          <p:cNvSpPr/>
          <p:nvPr/>
        </p:nvSpPr>
        <p:spPr>
          <a:xfrm>
            <a:off x="7921651" y="1931968"/>
            <a:ext cx="1643085" cy="1643085"/>
          </a:xfrm>
          <a:prstGeom prst="star32">
            <a:avLst/>
          </a:prstGeom>
          <a:gradFill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1271622"/>
      </p:ext>
    </p:extLst>
  </p:cSld>
  <p:clrMapOvr>
    <a:masterClrMapping/>
  </p:clrMapOvr>
  <p:transition spd="med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Bild zuschneiden und speichern</a:t>
            </a:r>
            <a:endParaRPr lang="de-AT" dirty="0"/>
          </a:p>
        </p:txBody>
      </p:sp>
      <p:sp>
        <p:nvSpPr>
          <p:cNvPr id="3" name="Textfeld 2"/>
          <p:cNvSpPr txBox="1"/>
          <p:nvPr/>
        </p:nvSpPr>
        <p:spPr>
          <a:xfrm>
            <a:off x="3559951" y="1780649"/>
            <a:ext cx="50720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dirty="0">
                <a:solidFill>
                  <a:srgbClr val="FF0000"/>
                </a:solidFill>
              </a:rPr>
              <a:t>Speichern Sie das Bild unter </a:t>
            </a:r>
            <a:r>
              <a:rPr lang="de-AT" i="1" dirty="0">
                <a:solidFill>
                  <a:srgbClr val="FF0000"/>
                </a:solidFill>
              </a:rPr>
              <a:t>kleiner_wal.gif </a:t>
            </a:r>
            <a:r>
              <a:rPr lang="de-AT" dirty="0">
                <a:solidFill>
                  <a:srgbClr val="FF0000"/>
                </a:solidFill>
              </a:rPr>
              <a:t>ab</a:t>
            </a:r>
          </a:p>
        </p:txBody>
      </p:sp>
      <p:pic>
        <p:nvPicPr>
          <p:cNvPr id="4" name="Grafik 3" descr="Humpback Whal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809852" y="1500175"/>
            <a:ext cx="6715140" cy="5036355"/>
          </a:xfrm>
          <a:prstGeom prst="rect">
            <a:avLst/>
          </a:prstGeom>
        </p:spPr>
      </p:pic>
      <p:cxnSp>
        <p:nvCxnSpPr>
          <p:cNvPr id="5" name="Gerade Verbindung 4"/>
          <p:cNvCxnSpPr/>
          <p:nvPr/>
        </p:nvCxnSpPr>
        <p:spPr>
          <a:xfrm>
            <a:off x="2809852" y="2643182"/>
            <a:ext cx="6715172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Gerade Verbindung 5"/>
          <p:cNvCxnSpPr/>
          <p:nvPr/>
        </p:nvCxnSpPr>
        <p:spPr>
          <a:xfrm rot="5400000">
            <a:off x="5560215" y="4036223"/>
            <a:ext cx="5072098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Gerade Verbindung mit Pfeil 6"/>
          <p:cNvCxnSpPr/>
          <p:nvPr/>
        </p:nvCxnSpPr>
        <p:spPr>
          <a:xfrm rot="5400000">
            <a:off x="2917009" y="1964521"/>
            <a:ext cx="785818" cy="1588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Gerade Verbindung mit Pfeil 7"/>
          <p:cNvCxnSpPr/>
          <p:nvPr/>
        </p:nvCxnSpPr>
        <p:spPr>
          <a:xfrm rot="10800000">
            <a:off x="8489967" y="3463925"/>
            <a:ext cx="785818" cy="1588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13250013"/>
      </p:ext>
    </p:extLst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Mastereinstellungen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609600" y="1600201"/>
            <a:ext cx="109728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de-AT" dirty="0" smtClean="0"/>
              <a:t>Folgende Änderungen sollen sich auf ALLE Folien mit dem Design </a:t>
            </a:r>
            <a:r>
              <a:rPr lang="de-AT" i="1" dirty="0" smtClean="0"/>
              <a:t>Larissa</a:t>
            </a:r>
            <a:r>
              <a:rPr lang="de-AT" dirty="0" smtClean="0"/>
              <a:t> auswirken.</a:t>
            </a:r>
          </a:p>
          <a:p>
            <a:pPr>
              <a:spcBef>
                <a:spcPts val="768"/>
              </a:spcBef>
            </a:pPr>
            <a:r>
              <a:rPr lang="de-AT" kern="0" dirty="0" smtClean="0"/>
              <a:t>Ändern Sie den Titel-Platzhalter</a:t>
            </a:r>
          </a:p>
          <a:p>
            <a:pPr lvl="1"/>
            <a:r>
              <a:rPr lang="de-AT" dirty="0" smtClean="0"/>
              <a:t>Schriftart: </a:t>
            </a:r>
            <a:r>
              <a:rPr lang="de-AT" dirty="0" smtClean="0">
                <a:latin typeface="Times New Roman" pitchFamily="18" charset="0"/>
                <a:cs typeface="Times New Roman" pitchFamily="18" charset="0"/>
              </a:rPr>
              <a:t>Times New Roman</a:t>
            </a:r>
          </a:p>
          <a:p>
            <a:pPr lvl="1"/>
            <a:r>
              <a:rPr lang="de-AT" dirty="0" smtClean="0"/>
              <a:t>Fülleffekt: Weiß, dunkler 25%</a:t>
            </a:r>
          </a:p>
          <a:p>
            <a:pPr>
              <a:spcBef>
                <a:spcPts val="768"/>
              </a:spcBef>
            </a:pPr>
            <a:r>
              <a:rPr lang="de-AT" kern="0" dirty="0" smtClean="0"/>
              <a:t>Ändern Sie den Abstand des Aufzählungstextes der ersten Ebene auf 12 </a:t>
            </a:r>
            <a:r>
              <a:rPr lang="de-AT" kern="0" dirty="0" err="1" smtClean="0"/>
              <a:t>pt</a:t>
            </a:r>
            <a:r>
              <a:rPr lang="de-AT" kern="0" dirty="0" smtClean="0"/>
              <a:t> nach dem Absatz</a:t>
            </a:r>
          </a:p>
          <a:p>
            <a:pPr>
              <a:spcAft>
                <a:spcPts val="50"/>
              </a:spcAft>
            </a:pP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29143829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ClipArt bearbeiten</a:t>
            </a:r>
            <a:endParaRPr lang="de-AT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AT" dirty="0" smtClean="0"/>
              <a:t>Aufgabe</a:t>
            </a:r>
            <a:endParaRPr lang="de-AT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de-AT" dirty="0" smtClean="0"/>
              <a:t>Ergebnis</a:t>
            </a:r>
            <a:endParaRPr lang="de-AT" dirty="0"/>
          </a:p>
        </p:txBody>
      </p:sp>
      <p:sp>
        <p:nvSpPr>
          <p:cNvPr id="7" name="Textfeld 6"/>
          <p:cNvSpPr txBox="1"/>
          <p:nvPr/>
        </p:nvSpPr>
        <p:spPr>
          <a:xfrm>
            <a:off x="609600" y="2414042"/>
            <a:ext cx="250033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dirty="0">
                <a:solidFill>
                  <a:srgbClr val="FF0000"/>
                </a:solidFill>
              </a:rPr>
              <a:t>Ändern Sie die Farbe der symbolisch dargestellten Maus auf rot</a:t>
            </a:r>
          </a:p>
        </p:txBody>
      </p:sp>
      <p:pic>
        <p:nvPicPr>
          <p:cNvPr id="8" name="Picture 2" descr="C:\Program Files\Microsoft Office\MEDIA\CAGCAT10\j0292982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15600" y="2285993"/>
            <a:ext cx="3070800" cy="303119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915816327"/>
      </p:ext>
    </p:extLst>
  </p:cSld>
  <p:clrMapOvr>
    <a:masterClrMapping/>
  </p:clrMapOvr>
  <p:transition spd="med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AT" dirty="0" smtClean="0"/>
              <a:t>Lösung: Einzelelement umfärben</a:t>
            </a:r>
            <a:endParaRPr lang="de-AT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AT" dirty="0" smtClean="0"/>
              <a:t>Aktionen</a:t>
            </a:r>
            <a:endParaRPr lang="de-AT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de-AT" dirty="0" smtClean="0"/>
              <a:t>Ergebnis</a:t>
            </a:r>
            <a:endParaRPr lang="de-AT" dirty="0"/>
          </a:p>
        </p:txBody>
      </p:sp>
      <p:sp>
        <p:nvSpPr>
          <p:cNvPr id="7" name="Inhaltsplatzhalter 5"/>
          <p:cNvSpPr>
            <a:spLocks noGrp="1"/>
          </p:cNvSpPr>
          <p:nvPr>
            <p:ph sz="half" idx="2"/>
          </p:nvPr>
        </p:nvSpPr>
        <p:spPr>
          <a:xfrm>
            <a:off x="1981200" y="2174875"/>
            <a:ext cx="4040188" cy="3951288"/>
          </a:xfrm>
        </p:spPr>
        <p:txBody>
          <a:bodyPr>
            <a:normAutofit fontScale="92500" lnSpcReduction="20000"/>
          </a:bodyPr>
          <a:lstStyle/>
          <a:p>
            <a:r>
              <a:rPr lang="de-AT" dirty="0" smtClean="0"/>
              <a:t>Zeichentools /Format /Anordnen /Gruppierung</a:t>
            </a:r>
            <a:br>
              <a:rPr lang="de-AT" dirty="0" smtClean="0"/>
            </a:br>
            <a:r>
              <a:rPr lang="de-AT" dirty="0" smtClean="0"/>
              <a:t/>
            </a:r>
            <a:br>
              <a:rPr lang="de-AT" dirty="0" smtClean="0"/>
            </a:br>
            <a:r>
              <a:rPr lang="de-AT" dirty="0" smtClean="0"/>
              <a:t/>
            </a:r>
            <a:br>
              <a:rPr lang="de-AT" dirty="0" smtClean="0"/>
            </a:br>
            <a:r>
              <a:rPr lang="de-AT" dirty="0" smtClean="0"/>
              <a:t/>
            </a:r>
            <a:br>
              <a:rPr lang="de-AT" dirty="0" smtClean="0"/>
            </a:br>
            <a:r>
              <a:rPr lang="de-AT" dirty="0" smtClean="0"/>
              <a:t/>
            </a:r>
            <a:br>
              <a:rPr lang="de-AT" dirty="0" smtClean="0"/>
            </a:br>
            <a:r>
              <a:rPr lang="de-AT" dirty="0" smtClean="0"/>
              <a:t/>
            </a:r>
            <a:br>
              <a:rPr lang="de-AT" dirty="0" smtClean="0"/>
            </a:br>
            <a:endParaRPr lang="de-AT" dirty="0" smtClean="0"/>
          </a:p>
          <a:p>
            <a:r>
              <a:rPr lang="de-AT" dirty="0" smtClean="0"/>
              <a:t>Gruppierung aufheben/in Zeichnungsobjekt umwandeln</a:t>
            </a:r>
          </a:p>
          <a:p>
            <a:r>
              <a:rPr lang="de-AT" dirty="0" smtClean="0"/>
              <a:t>Teilelement markieren</a:t>
            </a:r>
          </a:p>
          <a:p>
            <a:r>
              <a:rPr lang="de-AT" dirty="0" smtClean="0"/>
              <a:t>Kontextmenü „Form formatieren“</a:t>
            </a:r>
          </a:p>
        </p:txBody>
      </p:sp>
      <p:sp>
        <p:nvSpPr>
          <p:cNvPr id="8" name="AutoShape 107"/>
          <p:cNvSpPr>
            <a:spLocks noChangeAspect="1" noChangeArrowheads="1" noTextEdit="1"/>
          </p:cNvSpPr>
          <p:nvPr/>
        </p:nvSpPr>
        <p:spPr bwMode="auto">
          <a:xfrm>
            <a:off x="6315076" y="2406650"/>
            <a:ext cx="3070225" cy="3030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AT">
              <a:solidFill>
                <a:prstClr val="black"/>
              </a:solidFill>
            </a:endParaRPr>
          </a:p>
        </p:txBody>
      </p:sp>
      <p:sp>
        <p:nvSpPr>
          <p:cNvPr id="9" name="Freeform 109"/>
          <p:cNvSpPr>
            <a:spLocks/>
          </p:cNvSpPr>
          <p:nvPr/>
        </p:nvSpPr>
        <p:spPr bwMode="auto">
          <a:xfrm>
            <a:off x="6327776" y="2425701"/>
            <a:ext cx="2982913" cy="2322513"/>
          </a:xfrm>
          <a:custGeom>
            <a:avLst/>
            <a:gdLst/>
            <a:ahLst/>
            <a:cxnLst>
              <a:cxn ang="0">
                <a:pos x="3377" y="376"/>
              </a:cxn>
              <a:cxn ang="0">
                <a:pos x="3306" y="295"/>
              </a:cxn>
              <a:cxn ang="0">
                <a:pos x="3231" y="224"/>
              </a:cxn>
              <a:cxn ang="0">
                <a:pos x="3151" y="163"/>
              </a:cxn>
              <a:cxn ang="0">
                <a:pos x="3068" y="111"/>
              </a:cxn>
              <a:cxn ang="0">
                <a:pos x="2980" y="69"/>
              </a:cxn>
              <a:cxn ang="0">
                <a:pos x="2890" y="36"/>
              </a:cxn>
              <a:cxn ang="0">
                <a:pos x="2794" y="13"/>
              </a:cxn>
              <a:cxn ang="0">
                <a:pos x="2704" y="2"/>
              </a:cxn>
              <a:cxn ang="0">
                <a:pos x="2617" y="0"/>
              </a:cxn>
              <a:cxn ang="0">
                <a:pos x="2533" y="10"/>
              </a:cxn>
              <a:cxn ang="0">
                <a:pos x="2450" y="27"/>
              </a:cxn>
              <a:cxn ang="0">
                <a:pos x="2368" y="56"/>
              </a:cxn>
              <a:cxn ang="0">
                <a:pos x="2285" y="94"/>
              </a:cxn>
              <a:cxn ang="0">
                <a:pos x="2205" y="142"/>
              </a:cxn>
              <a:cxn ang="0">
                <a:pos x="2124" y="200"/>
              </a:cxn>
              <a:cxn ang="0">
                <a:pos x="3045" y="278"/>
              </a:cxn>
              <a:cxn ang="0">
                <a:pos x="910" y="2381"/>
              </a:cxn>
              <a:cxn ang="0">
                <a:pos x="789" y="1264"/>
              </a:cxn>
              <a:cxn ang="0">
                <a:pos x="729" y="1259"/>
              </a:cxn>
              <a:cxn ang="0">
                <a:pos x="666" y="1255"/>
              </a:cxn>
              <a:cxn ang="0">
                <a:pos x="599" y="1255"/>
              </a:cxn>
              <a:cxn ang="0">
                <a:pos x="530" y="1255"/>
              </a:cxn>
              <a:cxn ang="0">
                <a:pos x="455" y="1261"/>
              </a:cxn>
              <a:cxn ang="0">
                <a:pos x="378" y="1270"/>
              </a:cxn>
              <a:cxn ang="0">
                <a:pos x="296" y="1284"/>
              </a:cxn>
              <a:cxn ang="0">
                <a:pos x="221" y="1303"/>
              </a:cxn>
              <a:cxn ang="0">
                <a:pos x="165" y="1326"/>
              </a:cxn>
              <a:cxn ang="0">
                <a:pos x="117" y="1358"/>
              </a:cxn>
              <a:cxn ang="0">
                <a:pos x="77" y="1397"/>
              </a:cxn>
              <a:cxn ang="0">
                <a:pos x="41" y="1458"/>
              </a:cxn>
              <a:cxn ang="0">
                <a:pos x="10" y="1546"/>
              </a:cxn>
              <a:cxn ang="0">
                <a:pos x="0" y="1648"/>
              </a:cxn>
              <a:cxn ang="0">
                <a:pos x="6" y="1761"/>
              </a:cxn>
              <a:cxn ang="0">
                <a:pos x="29" y="1880"/>
              </a:cxn>
              <a:cxn ang="0">
                <a:pos x="64" y="2003"/>
              </a:cxn>
              <a:cxn ang="0">
                <a:pos x="110" y="2130"/>
              </a:cxn>
              <a:cxn ang="0">
                <a:pos x="169" y="2262"/>
              </a:cxn>
              <a:cxn ang="0">
                <a:pos x="236" y="2394"/>
              </a:cxn>
              <a:cxn ang="0">
                <a:pos x="315" y="2529"/>
              </a:cxn>
              <a:cxn ang="0">
                <a:pos x="403" y="2663"/>
              </a:cxn>
              <a:cxn ang="0">
                <a:pos x="497" y="2793"/>
              </a:cxn>
              <a:cxn ang="0">
                <a:pos x="539" y="2462"/>
              </a:cxn>
              <a:cxn ang="0">
                <a:pos x="3529" y="2928"/>
              </a:cxn>
              <a:cxn ang="0">
                <a:pos x="3577" y="2813"/>
              </a:cxn>
              <a:cxn ang="0">
                <a:pos x="3621" y="2690"/>
              </a:cxn>
              <a:cxn ang="0">
                <a:pos x="3657" y="2559"/>
              </a:cxn>
              <a:cxn ang="0">
                <a:pos x="3688" y="2419"/>
              </a:cxn>
              <a:cxn ang="0">
                <a:pos x="3736" y="2099"/>
              </a:cxn>
              <a:cxn ang="0">
                <a:pos x="3757" y="1796"/>
              </a:cxn>
              <a:cxn ang="0">
                <a:pos x="3753" y="1512"/>
              </a:cxn>
              <a:cxn ang="0">
                <a:pos x="3726" y="1249"/>
              </a:cxn>
              <a:cxn ang="0">
                <a:pos x="3676" y="1005"/>
              </a:cxn>
              <a:cxn ang="0">
                <a:pos x="3607" y="787"/>
              </a:cxn>
              <a:cxn ang="0">
                <a:pos x="3517" y="591"/>
              </a:cxn>
              <a:cxn ang="0">
                <a:pos x="3410" y="420"/>
              </a:cxn>
            </a:cxnLst>
            <a:rect l="0" t="0" r="r" b="b"/>
            <a:pathLst>
              <a:path w="3759" h="2928">
                <a:moveTo>
                  <a:pt x="3410" y="420"/>
                </a:moveTo>
                <a:lnTo>
                  <a:pt x="3377" y="376"/>
                </a:lnTo>
                <a:lnTo>
                  <a:pt x="3343" y="336"/>
                </a:lnTo>
                <a:lnTo>
                  <a:pt x="3306" y="295"/>
                </a:lnTo>
                <a:lnTo>
                  <a:pt x="3270" y="259"/>
                </a:lnTo>
                <a:lnTo>
                  <a:pt x="3231" y="224"/>
                </a:lnTo>
                <a:lnTo>
                  <a:pt x="3191" y="194"/>
                </a:lnTo>
                <a:lnTo>
                  <a:pt x="3151" y="163"/>
                </a:lnTo>
                <a:lnTo>
                  <a:pt x="3110" y="136"/>
                </a:lnTo>
                <a:lnTo>
                  <a:pt x="3068" y="111"/>
                </a:lnTo>
                <a:lnTo>
                  <a:pt x="3024" y="88"/>
                </a:lnTo>
                <a:lnTo>
                  <a:pt x="2980" y="69"/>
                </a:lnTo>
                <a:lnTo>
                  <a:pt x="2936" y="50"/>
                </a:lnTo>
                <a:lnTo>
                  <a:pt x="2890" y="36"/>
                </a:lnTo>
                <a:lnTo>
                  <a:pt x="2842" y="23"/>
                </a:lnTo>
                <a:lnTo>
                  <a:pt x="2794" y="13"/>
                </a:lnTo>
                <a:lnTo>
                  <a:pt x="2746" y="6"/>
                </a:lnTo>
                <a:lnTo>
                  <a:pt x="2704" y="2"/>
                </a:lnTo>
                <a:lnTo>
                  <a:pt x="2660" y="0"/>
                </a:lnTo>
                <a:lnTo>
                  <a:pt x="2617" y="0"/>
                </a:lnTo>
                <a:lnTo>
                  <a:pt x="2575" y="4"/>
                </a:lnTo>
                <a:lnTo>
                  <a:pt x="2533" y="10"/>
                </a:lnTo>
                <a:lnTo>
                  <a:pt x="2491" y="17"/>
                </a:lnTo>
                <a:lnTo>
                  <a:pt x="2450" y="27"/>
                </a:lnTo>
                <a:lnTo>
                  <a:pt x="2408" y="40"/>
                </a:lnTo>
                <a:lnTo>
                  <a:pt x="2368" y="56"/>
                </a:lnTo>
                <a:lnTo>
                  <a:pt x="2326" y="73"/>
                </a:lnTo>
                <a:lnTo>
                  <a:pt x="2285" y="94"/>
                </a:lnTo>
                <a:lnTo>
                  <a:pt x="2245" y="115"/>
                </a:lnTo>
                <a:lnTo>
                  <a:pt x="2205" y="142"/>
                </a:lnTo>
                <a:lnTo>
                  <a:pt x="2165" y="169"/>
                </a:lnTo>
                <a:lnTo>
                  <a:pt x="2124" y="200"/>
                </a:lnTo>
                <a:lnTo>
                  <a:pt x="2084" y="232"/>
                </a:lnTo>
                <a:lnTo>
                  <a:pt x="3045" y="278"/>
                </a:lnTo>
                <a:lnTo>
                  <a:pt x="3063" y="2145"/>
                </a:lnTo>
                <a:lnTo>
                  <a:pt x="910" y="2381"/>
                </a:lnTo>
                <a:lnTo>
                  <a:pt x="818" y="1268"/>
                </a:lnTo>
                <a:lnTo>
                  <a:pt x="789" y="1264"/>
                </a:lnTo>
                <a:lnTo>
                  <a:pt x="760" y="1262"/>
                </a:lnTo>
                <a:lnTo>
                  <a:pt x="729" y="1259"/>
                </a:lnTo>
                <a:lnTo>
                  <a:pt x="699" y="1257"/>
                </a:lnTo>
                <a:lnTo>
                  <a:pt x="666" y="1255"/>
                </a:lnTo>
                <a:lnTo>
                  <a:pt x="634" y="1255"/>
                </a:lnTo>
                <a:lnTo>
                  <a:pt x="599" y="1255"/>
                </a:lnTo>
                <a:lnTo>
                  <a:pt x="564" y="1255"/>
                </a:lnTo>
                <a:lnTo>
                  <a:pt x="530" y="1255"/>
                </a:lnTo>
                <a:lnTo>
                  <a:pt x="493" y="1257"/>
                </a:lnTo>
                <a:lnTo>
                  <a:pt x="455" y="1261"/>
                </a:lnTo>
                <a:lnTo>
                  <a:pt x="417" y="1264"/>
                </a:lnTo>
                <a:lnTo>
                  <a:pt x="378" y="1270"/>
                </a:lnTo>
                <a:lnTo>
                  <a:pt x="338" y="1276"/>
                </a:lnTo>
                <a:lnTo>
                  <a:pt x="296" y="1284"/>
                </a:lnTo>
                <a:lnTo>
                  <a:pt x="254" y="1293"/>
                </a:lnTo>
                <a:lnTo>
                  <a:pt x="221" y="1303"/>
                </a:lnTo>
                <a:lnTo>
                  <a:pt x="192" y="1312"/>
                </a:lnTo>
                <a:lnTo>
                  <a:pt x="165" y="1326"/>
                </a:lnTo>
                <a:lnTo>
                  <a:pt x="140" y="1341"/>
                </a:lnTo>
                <a:lnTo>
                  <a:pt x="117" y="1358"/>
                </a:lnTo>
                <a:lnTo>
                  <a:pt x="96" y="1378"/>
                </a:lnTo>
                <a:lnTo>
                  <a:pt x="77" y="1397"/>
                </a:lnTo>
                <a:lnTo>
                  <a:pt x="62" y="1420"/>
                </a:lnTo>
                <a:lnTo>
                  <a:pt x="41" y="1458"/>
                </a:lnTo>
                <a:lnTo>
                  <a:pt x="23" y="1500"/>
                </a:lnTo>
                <a:lnTo>
                  <a:pt x="10" y="1546"/>
                </a:lnTo>
                <a:lnTo>
                  <a:pt x="2" y="1596"/>
                </a:lnTo>
                <a:lnTo>
                  <a:pt x="0" y="1648"/>
                </a:lnTo>
                <a:lnTo>
                  <a:pt x="0" y="1704"/>
                </a:lnTo>
                <a:lnTo>
                  <a:pt x="6" y="1761"/>
                </a:lnTo>
                <a:lnTo>
                  <a:pt x="16" y="1821"/>
                </a:lnTo>
                <a:lnTo>
                  <a:pt x="29" y="1880"/>
                </a:lnTo>
                <a:lnTo>
                  <a:pt x="44" y="1940"/>
                </a:lnTo>
                <a:lnTo>
                  <a:pt x="64" y="2003"/>
                </a:lnTo>
                <a:lnTo>
                  <a:pt x="85" y="2066"/>
                </a:lnTo>
                <a:lnTo>
                  <a:pt x="110" y="2130"/>
                </a:lnTo>
                <a:lnTo>
                  <a:pt x="138" y="2195"/>
                </a:lnTo>
                <a:lnTo>
                  <a:pt x="169" y="2262"/>
                </a:lnTo>
                <a:lnTo>
                  <a:pt x="202" y="2327"/>
                </a:lnTo>
                <a:lnTo>
                  <a:pt x="236" y="2394"/>
                </a:lnTo>
                <a:lnTo>
                  <a:pt x="275" y="2462"/>
                </a:lnTo>
                <a:lnTo>
                  <a:pt x="315" y="2529"/>
                </a:lnTo>
                <a:lnTo>
                  <a:pt x="357" y="2596"/>
                </a:lnTo>
                <a:lnTo>
                  <a:pt x="403" y="2663"/>
                </a:lnTo>
                <a:lnTo>
                  <a:pt x="449" y="2728"/>
                </a:lnTo>
                <a:lnTo>
                  <a:pt x="497" y="2793"/>
                </a:lnTo>
                <a:lnTo>
                  <a:pt x="547" y="2857"/>
                </a:lnTo>
                <a:lnTo>
                  <a:pt x="539" y="2462"/>
                </a:lnTo>
                <a:lnTo>
                  <a:pt x="3465" y="2375"/>
                </a:lnTo>
                <a:lnTo>
                  <a:pt x="3529" y="2928"/>
                </a:lnTo>
                <a:lnTo>
                  <a:pt x="3554" y="2872"/>
                </a:lnTo>
                <a:lnTo>
                  <a:pt x="3577" y="2813"/>
                </a:lnTo>
                <a:lnTo>
                  <a:pt x="3600" y="2753"/>
                </a:lnTo>
                <a:lnTo>
                  <a:pt x="3621" y="2690"/>
                </a:lnTo>
                <a:lnTo>
                  <a:pt x="3640" y="2625"/>
                </a:lnTo>
                <a:lnTo>
                  <a:pt x="3657" y="2559"/>
                </a:lnTo>
                <a:lnTo>
                  <a:pt x="3673" y="2490"/>
                </a:lnTo>
                <a:lnTo>
                  <a:pt x="3688" y="2419"/>
                </a:lnTo>
                <a:lnTo>
                  <a:pt x="3715" y="2258"/>
                </a:lnTo>
                <a:lnTo>
                  <a:pt x="3736" y="2099"/>
                </a:lnTo>
                <a:lnTo>
                  <a:pt x="3749" y="1945"/>
                </a:lnTo>
                <a:lnTo>
                  <a:pt x="3757" y="1796"/>
                </a:lnTo>
                <a:lnTo>
                  <a:pt x="3759" y="1652"/>
                </a:lnTo>
                <a:lnTo>
                  <a:pt x="3753" y="1512"/>
                </a:lnTo>
                <a:lnTo>
                  <a:pt x="3744" y="1378"/>
                </a:lnTo>
                <a:lnTo>
                  <a:pt x="3726" y="1249"/>
                </a:lnTo>
                <a:lnTo>
                  <a:pt x="3705" y="1124"/>
                </a:lnTo>
                <a:lnTo>
                  <a:pt x="3676" y="1005"/>
                </a:lnTo>
                <a:lnTo>
                  <a:pt x="3644" y="892"/>
                </a:lnTo>
                <a:lnTo>
                  <a:pt x="3607" y="787"/>
                </a:lnTo>
                <a:lnTo>
                  <a:pt x="3565" y="685"/>
                </a:lnTo>
                <a:lnTo>
                  <a:pt x="3517" y="591"/>
                </a:lnTo>
                <a:lnTo>
                  <a:pt x="3465" y="503"/>
                </a:lnTo>
                <a:lnTo>
                  <a:pt x="3410" y="420"/>
                </a:lnTo>
                <a:close/>
              </a:path>
            </a:pathLst>
          </a:custGeom>
          <a:solidFill>
            <a:srgbClr val="217AE8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AT">
              <a:solidFill>
                <a:prstClr val="black"/>
              </a:solidFill>
            </a:endParaRPr>
          </a:p>
        </p:txBody>
      </p:sp>
      <p:sp>
        <p:nvSpPr>
          <p:cNvPr id="10" name="Freeform 110"/>
          <p:cNvSpPr>
            <a:spLocks/>
          </p:cNvSpPr>
          <p:nvPr/>
        </p:nvSpPr>
        <p:spPr bwMode="auto">
          <a:xfrm>
            <a:off x="7045326" y="2674938"/>
            <a:ext cx="1643063" cy="1563688"/>
          </a:xfrm>
          <a:custGeom>
            <a:avLst/>
            <a:gdLst/>
            <a:ahLst/>
            <a:cxnLst>
              <a:cxn ang="0">
                <a:pos x="451" y="1475"/>
              </a:cxn>
              <a:cxn ang="0">
                <a:pos x="1832" y="1531"/>
              </a:cxn>
              <a:cxn ang="0">
                <a:pos x="1819" y="159"/>
              </a:cxn>
              <a:cxn ang="0">
                <a:pos x="936" y="174"/>
              </a:cxn>
              <a:cxn ang="0">
                <a:pos x="955" y="149"/>
              </a:cxn>
              <a:cxn ang="0">
                <a:pos x="975" y="126"/>
              </a:cxn>
              <a:cxn ang="0">
                <a:pos x="992" y="103"/>
              </a:cxn>
              <a:cxn ang="0">
                <a:pos x="1011" y="82"/>
              </a:cxn>
              <a:cxn ang="0">
                <a:pos x="1030" y="61"/>
              </a:cxn>
              <a:cxn ang="0">
                <a:pos x="1049" y="40"/>
              </a:cxn>
              <a:cxn ang="0">
                <a:pos x="1069" y="19"/>
              </a:cxn>
              <a:cxn ang="0">
                <a:pos x="1088" y="0"/>
              </a:cxn>
              <a:cxn ang="0">
                <a:pos x="2051" y="46"/>
              </a:cxn>
              <a:cxn ang="0">
                <a:pos x="2068" y="1751"/>
              </a:cxn>
              <a:cxn ang="0">
                <a:pos x="84" y="1970"/>
              </a:cxn>
              <a:cxn ang="0">
                <a:pos x="0" y="965"/>
              </a:cxn>
              <a:cxn ang="0">
                <a:pos x="29" y="969"/>
              </a:cxn>
              <a:cxn ang="0">
                <a:pos x="56" y="970"/>
              </a:cxn>
              <a:cxn ang="0">
                <a:pos x="84" y="974"/>
              </a:cxn>
              <a:cxn ang="0">
                <a:pos x="111" y="976"/>
              </a:cxn>
              <a:cxn ang="0">
                <a:pos x="136" y="978"/>
              </a:cxn>
              <a:cxn ang="0">
                <a:pos x="163" y="978"/>
              </a:cxn>
              <a:cxn ang="0">
                <a:pos x="188" y="978"/>
              </a:cxn>
              <a:cxn ang="0">
                <a:pos x="213" y="976"/>
              </a:cxn>
              <a:cxn ang="0">
                <a:pos x="213" y="1465"/>
              </a:cxn>
              <a:cxn ang="0">
                <a:pos x="451" y="1475"/>
              </a:cxn>
              <a:cxn ang="0">
                <a:pos x="380" y="1646"/>
              </a:cxn>
              <a:cxn ang="0">
                <a:pos x="370" y="1640"/>
              </a:cxn>
              <a:cxn ang="0">
                <a:pos x="359" y="1636"/>
              </a:cxn>
              <a:cxn ang="0">
                <a:pos x="347" y="1634"/>
              </a:cxn>
              <a:cxn ang="0">
                <a:pos x="336" y="1632"/>
              </a:cxn>
              <a:cxn ang="0">
                <a:pos x="320" y="1634"/>
              </a:cxn>
              <a:cxn ang="0">
                <a:pos x="307" y="1638"/>
              </a:cxn>
              <a:cxn ang="0">
                <a:pos x="294" y="1646"/>
              </a:cxn>
              <a:cxn ang="0">
                <a:pos x="284" y="1655"/>
              </a:cxn>
              <a:cxn ang="0">
                <a:pos x="274" y="1665"/>
              </a:cxn>
              <a:cxn ang="0">
                <a:pos x="267" y="1678"/>
              </a:cxn>
              <a:cxn ang="0">
                <a:pos x="263" y="1692"/>
              </a:cxn>
              <a:cxn ang="0">
                <a:pos x="261" y="1707"/>
              </a:cxn>
              <a:cxn ang="0">
                <a:pos x="263" y="1723"/>
              </a:cxn>
              <a:cxn ang="0">
                <a:pos x="267" y="1736"/>
              </a:cxn>
              <a:cxn ang="0">
                <a:pos x="274" y="1749"/>
              </a:cxn>
              <a:cxn ang="0">
                <a:pos x="284" y="1759"/>
              </a:cxn>
              <a:cxn ang="0">
                <a:pos x="294" y="1769"/>
              </a:cxn>
              <a:cxn ang="0">
                <a:pos x="307" y="1776"/>
              </a:cxn>
              <a:cxn ang="0">
                <a:pos x="320" y="1780"/>
              </a:cxn>
              <a:cxn ang="0">
                <a:pos x="336" y="1782"/>
              </a:cxn>
              <a:cxn ang="0">
                <a:pos x="351" y="1780"/>
              </a:cxn>
              <a:cxn ang="0">
                <a:pos x="364" y="1776"/>
              </a:cxn>
              <a:cxn ang="0">
                <a:pos x="378" y="1769"/>
              </a:cxn>
              <a:cxn ang="0">
                <a:pos x="389" y="1759"/>
              </a:cxn>
              <a:cxn ang="0">
                <a:pos x="397" y="1749"/>
              </a:cxn>
              <a:cxn ang="0">
                <a:pos x="405" y="1736"/>
              </a:cxn>
              <a:cxn ang="0">
                <a:pos x="409" y="1723"/>
              </a:cxn>
              <a:cxn ang="0">
                <a:pos x="411" y="1707"/>
              </a:cxn>
              <a:cxn ang="0">
                <a:pos x="409" y="1688"/>
              </a:cxn>
              <a:cxn ang="0">
                <a:pos x="403" y="1673"/>
              </a:cxn>
              <a:cxn ang="0">
                <a:pos x="393" y="1657"/>
              </a:cxn>
              <a:cxn ang="0">
                <a:pos x="380" y="1646"/>
              </a:cxn>
              <a:cxn ang="0">
                <a:pos x="451" y="1475"/>
              </a:cxn>
            </a:cxnLst>
            <a:rect l="0" t="0" r="r" b="b"/>
            <a:pathLst>
              <a:path w="2068" h="1970">
                <a:moveTo>
                  <a:pt x="451" y="1475"/>
                </a:moveTo>
                <a:lnTo>
                  <a:pt x="1832" y="1531"/>
                </a:lnTo>
                <a:lnTo>
                  <a:pt x="1819" y="159"/>
                </a:lnTo>
                <a:lnTo>
                  <a:pt x="936" y="174"/>
                </a:lnTo>
                <a:lnTo>
                  <a:pt x="955" y="149"/>
                </a:lnTo>
                <a:lnTo>
                  <a:pt x="975" y="126"/>
                </a:lnTo>
                <a:lnTo>
                  <a:pt x="992" y="103"/>
                </a:lnTo>
                <a:lnTo>
                  <a:pt x="1011" y="82"/>
                </a:lnTo>
                <a:lnTo>
                  <a:pt x="1030" y="61"/>
                </a:lnTo>
                <a:lnTo>
                  <a:pt x="1049" y="40"/>
                </a:lnTo>
                <a:lnTo>
                  <a:pt x="1069" y="19"/>
                </a:lnTo>
                <a:lnTo>
                  <a:pt x="1088" y="0"/>
                </a:lnTo>
                <a:lnTo>
                  <a:pt x="2051" y="46"/>
                </a:lnTo>
                <a:lnTo>
                  <a:pt x="2068" y="1751"/>
                </a:lnTo>
                <a:lnTo>
                  <a:pt x="84" y="1970"/>
                </a:lnTo>
                <a:lnTo>
                  <a:pt x="0" y="965"/>
                </a:lnTo>
                <a:lnTo>
                  <a:pt x="29" y="969"/>
                </a:lnTo>
                <a:lnTo>
                  <a:pt x="56" y="970"/>
                </a:lnTo>
                <a:lnTo>
                  <a:pt x="84" y="974"/>
                </a:lnTo>
                <a:lnTo>
                  <a:pt x="111" y="976"/>
                </a:lnTo>
                <a:lnTo>
                  <a:pt x="136" y="978"/>
                </a:lnTo>
                <a:lnTo>
                  <a:pt x="163" y="978"/>
                </a:lnTo>
                <a:lnTo>
                  <a:pt x="188" y="978"/>
                </a:lnTo>
                <a:lnTo>
                  <a:pt x="213" y="976"/>
                </a:lnTo>
                <a:lnTo>
                  <a:pt x="213" y="1465"/>
                </a:lnTo>
                <a:lnTo>
                  <a:pt x="451" y="1475"/>
                </a:lnTo>
                <a:lnTo>
                  <a:pt x="380" y="1646"/>
                </a:lnTo>
                <a:lnTo>
                  <a:pt x="370" y="1640"/>
                </a:lnTo>
                <a:lnTo>
                  <a:pt x="359" y="1636"/>
                </a:lnTo>
                <a:lnTo>
                  <a:pt x="347" y="1634"/>
                </a:lnTo>
                <a:lnTo>
                  <a:pt x="336" y="1632"/>
                </a:lnTo>
                <a:lnTo>
                  <a:pt x="320" y="1634"/>
                </a:lnTo>
                <a:lnTo>
                  <a:pt x="307" y="1638"/>
                </a:lnTo>
                <a:lnTo>
                  <a:pt x="294" y="1646"/>
                </a:lnTo>
                <a:lnTo>
                  <a:pt x="284" y="1655"/>
                </a:lnTo>
                <a:lnTo>
                  <a:pt x="274" y="1665"/>
                </a:lnTo>
                <a:lnTo>
                  <a:pt x="267" y="1678"/>
                </a:lnTo>
                <a:lnTo>
                  <a:pt x="263" y="1692"/>
                </a:lnTo>
                <a:lnTo>
                  <a:pt x="261" y="1707"/>
                </a:lnTo>
                <a:lnTo>
                  <a:pt x="263" y="1723"/>
                </a:lnTo>
                <a:lnTo>
                  <a:pt x="267" y="1736"/>
                </a:lnTo>
                <a:lnTo>
                  <a:pt x="274" y="1749"/>
                </a:lnTo>
                <a:lnTo>
                  <a:pt x="284" y="1759"/>
                </a:lnTo>
                <a:lnTo>
                  <a:pt x="294" y="1769"/>
                </a:lnTo>
                <a:lnTo>
                  <a:pt x="307" y="1776"/>
                </a:lnTo>
                <a:lnTo>
                  <a:pt x="320" y="1780"/>
                </a:lnTo>
                <a:lnTo>
                  <a:pt x="336" y="1782"/>
                </a:lnTo>
                <a:lnTo>
                  <a:pt x="351" y="1780"/>
                </a:lnTo>
                <a:lnTo>
                  <a:pt x="364" y="1776"/>
                </a:lnTo>
                <a:lnTo>
                  <a:pt x="378" y="1769"/>
                </a:lnTo>
                <a:lnTo>
                  <a:pt x="389" y="1759"/>
                </a:lnTo>
                <a:lnTo>
                  <a:pt x="397" y="1749"/>
                </a:lnTo>
                <a:lnTo>
                  <a:pt x="405" y="1736"/>
                </a:lnTo>
                <a:lnTo>
                  <a:pt x="409" y="1723"/>
                </a:lnTo>
                <a:lnTo>
                  <a:pt x="411" y="1707"/>
                </a:lnTo>
                <a:lnTo>
                  <a:pt x="409" y="1688"/>
                </a:lnTo>
                <a:lnTo>
                  <a:pt x="403" y="1673"/>
                </a:lnTo>
                <a:lnTo>
                  <a:pt x="393" y="1657"/>
                </a:lnTo>
                <a:lnTo>
                  <a:pt x="380" y="1646"/>
                </a:lnTo>
                <a:lnTo>
                  <a:pt x="451" y="1475"/>
                </a:lnTo>
                <a:close/>
              </a:path>
            </a:pathLst>
          </a:custGeom>
          <a:solidFill>
            <a:srgbClr val="217AE8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AT">
              <a:solidFill>
                <a:prstClr val="black"/>
              </a:solidFill>
            </a:endParaRPr>
          </a:p>
        </p:txBody>
      </p:sp>
      <p:sp>
        <p:nvSpPr>
          <p:cNvPr id="11" name="Freeform 111"/>
          <p:cNvSpPr>
            <a:spLocks/>
          </p:cNvSpPr>
          <p:nvPr/>
        </p:nvSpPr>
        <p:spPr bwMode="auto">
          <a:xfrm>
            <a:off x="6824664" y="4379914"/>
            <a:ext cx="2246313" cy="644525"/>
          </a:xfrm>
          <a:custGeom>
            <a:avLst/>
            <a:gdLst/>
            <a:ahLst/>
            <a:cxnLst>
              <a:cxn ang="0">
                <a:pos x="2091" y="236"/>
              </a:cxn>
              <a:cxn ang="0">
                <a:pos x="2519" y="304"/>
              </a:cxn>
              <a:cxn ang="0">
                <a:pos x="2091" y="390"/>
              </a:cxn>
              <a:cxn ang="0">
                <a:pos x="1878" y="448"/>
              </a:cxn>
              <a:cxn ang="0">
                <a:pos x="1456" y="390"/>
              </a:cxn>
              <a:cxn ang="0">
                <a:pos x="1878" y="304"/>
              </a:cxn>
              <a:cxn ang="0">
                <a:pos x="1943" y="236"/>
              </a:cxn>
              <a:cxn ang="0">
                <a:pos x="259" y="75"/>
              </a:cxn>
              <a:cxn ang="0">
                <a:pos x="341" y="192"/>
              </a:cxn>
              <a:cxn ang="0">
                <a:pos x="439" y="357"/>
              </a:cxn>
              <a:cxn ang="0">
                <a:pos x="527" y="192"/>
              </a:cxn>
              <a:cxn ang="0">
                <a:pos x="625" y="373"/>
              </a:cxn>
              <a:cxn ang="0">
                <a:pos x="713" y="192"/>
              </a:cxn>
              <a:cxn ang="0">
                <a:pos x="821" y="382"/>
              </a:cxn>
              <a:cxn ang="0">
                <a:pos x="909" y="192"/>
              </a:cxn>
              <a:cxn ang="0">
                <a:pos x="821" y="547"/>
              </a:cxn>
              <a:cxn ang="0">
                <a:pos x="713" y="338"/>
              </a:cxn>
              <a:cxn ang="0">
                <a:pos x="625" y="547"/>
              </a:cxn>
              <a:cxn ang="0">
                <a:pos x="527" y="332"/>
              </a:cxn>
              <a:cxn ang="0">
                <a:pos x="439" y="547"/>
              </a:cxn>
              <a:cxn ang="0">
                <a:pos x="341" y="329"/>
              </a:cxn>
              <a:cxn ang="0">
                <a:pos x="253" y="547"/>
              </a:cxn>
              <a:cxn ang="0">
                <a:pos x="297" y="192"/>
              </a:cxn>
              <a:cxn ang="0">
                <a:pos x="0" y="83"/>
              </a:cxn>
              <a:cxn ang="0">
                <a:pos x="29" y="524"/>
              </a:cxn>
              <a:cxn ang="0">
                <a:pos x="69" y="568"/>
              </a:cxn>
              <a:cxn ang="0">
                <a:pos x="111" y="613"/>
              </a:cxn>
              <a:cxn ang="0">
                <a:pos x="153" y="655"/>
              </a:cxn>
              <a:cxn ang="0">
                <a:pos x="2684" y="812"/>
              </a:cxn>
              <a:cxn ang="0">
                <a:pos x="2722" y="764"/>
              </a:cxn>
              <a:cxn ang="0">
                <a:pos x="2759" y="712"/>
              </a:cxn>
              <a:cxn ang="0">
                <a:pos x="2795" y="659"/>
              </a:cxn>
              <a:cxn ang="0">
                <a:pos x="2830" y="603"/>
              </a:cxn>
              <a:cxn ang="0">
                <a:pos x="1911" y="25"/>
              </a:cxn>
            </a:cxnLst>
            <a:rect l="0" t="0" r="r" b="b"/>
            <a:pathLst>
              <a:path w="2830" h="812">
                <a:moveTo>
                  <a:pt x="1943" y="236"/>
                </a:moveTo>
                <a:lnTo>
                  <a:pt x="2091" y="236"/>
                </a:lnTo>
                <a:lnTo>
                  <a:pt x="2091" y="304"/>
                </a:lnTo>
                <a:lnTo>
                  <a:pt x="2519" y="304"/>
                </a:lnTo>
                <a:lnTo>
                  <a:pt x="2519" y="390"/>
                </a:lnTo>
                <a:lnTo>
                  <a:pt x="2091" y="390"/>
                </a:lnTo>
                <a:lnTo>
                  <a:pt x="2091" y="448"/>
                </a:lnTo>
                <a:lnTo>
                  <a:pt x="1878" y="448"/>
                </a:lnTo>
                <a:lnTo>
                  <a:pt x="1878" y="390"/>
                </a:lnTo>
                <a:lnTo>
                  <a:pt x="1456" y="390"/>
                </a:lnTo>
                <a:lnTo>
                  <a:pt x="1456" y="304"/>
                </a:lnTo>
                <a:lnTo>
                  <a:pt x="1878" y="304"/>
                </a:lnTo>
                <a:lnTo>
                  <a:pt x="1878" y="236"/>
                </a:lnTo>
                <a:lnTo>
                  <a:pt x="1943" y="236"/>
                </a:lnTo>
                <a:lnTo>
                  <a:pt x="1911" y="25"/>
                </a:lnTo>
                <a:lnTo>
                  <a:pt x="259" y="75"/>
                </a:lnTo>
                <a:lnTo>
                  <a:pt x="297" y="192"/>
                </a:lnTo>
                <a:lnTo>
                  <a:pt x="341" y="192"/>
                </a:lnTo>
                <a:lnTo>
                  <a:pt x="341" y="329"/>
                </a:lnTo>
                <a:lnTo>
                  <a:pt x="439" y="357"/>
                </a:lnTo>
                <a:lnTo>
                  <a:pt x="439" y="192"/>
                </a:lnTo>
                <a:lnTo>
                  <a:pt x="527" y="192"/>
                </a:lnTo>
                <a:lnTo>
                  <a:pt x="527" y="332"/>
                </a:lnTo>
                <a:lnTo>
                  <a:pt x="625" y="373"/>
                </a:lnTo>
                <a:lnTo>
                  <a:pt x="625" y="192"/>
                </a:lnTo>
                <a:lnTo>
                  <a:pt x="713" y="192"/>
                </a:lnTo>
                <a:lnTo>
                  <a:pt x="713" y="338"/>
                </a:lnTo>
                <a:lnTo>
                  <a:pt x="821" y="382"/>
                </a:lnTo>
                <a:lnTo>
                  <a:pt x="821" y="192"/>
                </a:lnTo>
                <a:lnTo>
                  <a:pt x="909" y="192"/>
                </a:lnTo>
                <a:lnTo>
                  <a:pt x="909" y="547"/>
                </a:lnTo>
                <a:lnTo>
                  <a:pt x="821" y="547"/>
                </a:lnTo>
                <a:lnTo>
                  <a:pt x="821" y="382"/>
                </a:lnTo>
                <a:lnTo>
                  <a:pt x="713" y="338"/>
                </a:lnTo>
                <a:lnTo>
                  <a:pt x="713" y="547"/>
                </a:lnTo>
                <a:lnTo>
                  <a:pt x="625" y="547"/>
                </a:lnTo>
                <a:lnTo>
                  <a:pt x="625" y="373"/>
                </a:lnTo>
                <a:lnTo>
                  <a:pt x="527" y="332"/>
                </a:lnTo>
                <a:lnTo>
                  <a:pt x="527" y="547"/>
                </a:lnTo>
                <a:lnTo>
                  <a:pt x="439" y="547"/>
                </a:lnTo>
                <a:lnTo>
                  <a:pt x="439" y="359"/>
                </a:lnTo>
                <a:lnTo>
                  <a:pt x="341" y="329"/>
                </a:lnTo>
                <a:lnTo>
                  <a:pt x="341" y="547"/>
                </a:lnTo>
                <a:lnTo>
                  <a:pt x="253" y="547"/>
                </a:lnTo>
                <a:lnTo>
                  <a:pt x="253" y="192"/>
                </a:lnTo>
                <a:lnTo>
                  <a:pt x="297" y="192"/>
                </a:lnTo>
                <a:lnTo>
                  <a:pt x="259" y="75"/>
                </a:lnTo>
                <a:lnTo>
                  <a:pt x="0" y="83"/>
                </a:lnTo>
                <a:lnTo>
                  <a:pt x="9" y="501"/>
                </a:lnTo>
                <a:lnTo>
                  <a:pt x="29" y="524"/>
                </a:lnTo>
                <a:lnTo>
                  <a:pt x="50" y="547"/>
                </a:lnTo>
                <a:lnTo>
                  <a:pt x="69" y="568"/>
                </a:lnTo>
                <a:lnTo>
                  <a:pt x="90" y="591"/>
                </a:lnTo>
                <a:lnTo>
                  <a:pt x="111" y="613"/>
                </a:lnTo>
                <a:lnTo>
                  <a:pt x="132" y="634"/>
                </a:lnTo>
                <a:lnTo>
                  <a:pt x="153" y="655"/>
                </a:lnTo>
                <a:lnTo>
                  <a:pt x="174" y="676"/>
                </a:lnTo>
                <a:lnTo>
                  <a:pt x="2684" y="812"/>
                </a:lnTo>
                <a:lnTo>
                  <a:pt x="2703" y="787"/>
                </a:lnTo>
                <a:lnTo>
                  <a:pt x="2722" y="764"/>
                </a:lnTo>
                <a:lnTo>
                  <a:pt x="2742" y="739"/>
                </a:lnTo>
                <a:lnTo>
                  <a:pt x="2759" y="712"/>
                </a:lnTo>
                <a:lnTo>
                  <a:pt x="2778" y="685"/>
                </a:lnTo>
                <a:lnTo>
                  <a:pt x="2795" y="659"/>
                </a:lnTo>
                <a:lnTo>
                  <a:pt x="2812" y="632"/>
                </a:lnTo>
                <a:lnTo>
                  <a:pt x="2830" y="603"/>
                </a:lnTo>
                <a:lnTo>
                  <a:pt x="2759" y="0"/>
                </a:lnTo>
                <a:lnTo>
                  <a:pt x="1911" y="25"/>
                </a:lnTo>
                <a:lnTo>
                  <a:pt x="1943" y="236"/>
                </a:lnTo>
                <a:close/>
              </a:path>
            </a:pathLst>
          </a:custGeom>
          <a:solidFill>
            <a:srgbClr val="217AE8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AT">
              <a:solidFill>
                <a:prstClr val="black"/>
              </a:solidFill>
            </a:endParaRPr>
          </a:p>
        </p:txBody>
      </p:sp>
      <p:sp>
        <p:nvSpPr>
          <p:cNvPr id="12" name="Freeform 112"/>
          <p:cNvSpPr>
            <a:spLocks/>
          </p:cNvSpPr>
          <p:nvPr/>
        </p:nvSpPr>
        <p:spPr bwMode="auto">
          <a:xfrm>
            <a:off x="7045326" y="4926013"/>
            <a:ext cx="1851025" cy="407988"/>
          </a:xfrm>
          <a:custGeom>
            <a:avLst/>
            <a:gdLst/>
            <a:ahLst/>
            <a:cxnLst>
              <a:cxn ang="0">
                <a:pos x="347" y="245"/>
              </a:cxn>
              <a:cxn ang="0">
                <a:pos x="393" y="270"/>
              </a:cxn>
              <a:cxn ang="0">
                <a:pos x="439" y="293"/>
              </a:cxn>
              <a:cxn ang="0">
                <a:pos x="486" y="315"/>
              </a:cxn>
              <a:cxn ang="0">
                <a:pos x="534" y="336"/>
              </a:cxn>
              <a:cxn ang="0">
                <a:pos x="581" y="357"/>
              </a:cxn>
              <a:cxn ang="0">
                <a:pos x="628" y="374"/>
              </a:cxn>
              <a:cxn ang="0">
                <a:pos x="675" y="393"/>
              </a:cxn>
              <a:cxn ang="0">
                <a:pos x="756" y="420"/>
              </a:cxn>
              <a:cxn ang="0">
                <a:pos x="869" y="453"/>
              </a:cxn>
              <a:cxn ang="0">
                <a:pos x="984" y="478"/>
              </a:cxn>
              <a:cxn ang="0">
                <a:pos x="1098" y="497"/>
              </a:cxn>
              <a:cxn ang="0">
                <a:pos x="1213" y="508"/>
              </a:cxn>
              <a:cxn ang="0">
                <a:pos x="1326" y="514"/>
              </a:cxn>
              <a:cxn ang="0">
                <a:pos x="1437" y="512"/>
              </a:cxn>
              <a:cxn ang="0">
                <a:pos x="1548" y="503"/>
              </a:cxn>
              <a:cxn ang="0">
                <a:pos x="1654" y="485"/>
              </a:cxn>
              <a:cxn ang="0">
                <a:pos x="1754" y="460"/>
              </a:cxn>
              <a:cxn ang="0">
                <a:pos x="1852" y="430"/>
              </a:cxn>
              <a:cxn ang="0">
                <a:pos x="1946" y="391"/>
              </a:cxn>
              <a:cxn ang="0">
                <a:pos x="2038" y="345"/>
              </a:cxn>
              <a:cxn ang="0">
                <a:pos x="2128" y="291"/>
              </a:cxn>
              <a:cxn ang="0">
                <a:pos x="2212" y="230"/>
              </a:cxn>
              <a:cxn ang="0">
                <a:pos x="2295" y="163"/>
              </a:cxn>
              <a:cxn ang="0">
                <a:pos x="0" y="0"/>
              </a:cxn>
              <a:cxn ang="0">
                <a:pos x="40" y="34"/>
              </a:cxn>
              <a:cxn ang="0">
                <a:pos x="81" y="67"/>
              </a:cxn>
              <a:cxn ang="0">
                <a:pos x="121" y="98"/>
              </a:cxn>
              <a:cxn ang="0">
                <a:pos x="161" y="128"/>
              </a:cxn>
              <a:cxn ang="0">
                <a:pos x="202" y="157"/>
              </a:cxn>
              <a:cxn ang="0">
                <a:pos x="242" y="184"/>
              </a:cxn>
              <a:cxn ang="0">
                <a:pos x="284" y="209"/>
              </a:cxn>
              <a:cxn ang="0">
                <a:pos x="324" y="232"/>
              </a:cxn>
            </a:cxnLst>
            <a:rect l="0" t="0" r="r" b="b"/>
            <a:pathLst>
              <a:path w="2333" h="514">
                <a:moveTo>
                  <a:pt x="324" y="232"/>
                </a:moveTo>
                <a:lnTo>
                  <a:pt x="347" y="245"/>
                </a:lnTo>
                <a:lnTo>
                  <a:pt x="370" y="257"/>
                </a:lnTo>
                <a:lnTo>
                  <a:pt x="393" y="270"/>
                </a:lnTo>
                <a:lnTo>
                  <a:pt x="416" y="282"/>
                </a:lnTo>
                <a:lnTo>
                  <a:pt x="439" y="293"/>
                </a:lnTo>
                <a:lnTo>
                  <a:pt x="463" y="305"/>
                </a:lnTo>
                <a:lnTo>
                  <a:pt x="486" y="315"/>
                </a:lnTo>
                <a:lnTo>
                  <a:pt x="510" y="326"/>
                </a:lnTo>
                <a:lnTo>
                  <a:pt x="534" y="336"/>
                </a:lnTo>
                <a:lnTo>
                  <a:pt x="557" y="347"/>
                </a:lnTo>
                <a:lnTo>
                  <a:pt x="581" y="357"/>
                </a:lnTo>
                <a:lnTo>
                  <a:pt x="604" y="366"/>
                </a:lnTo>
                <a:lnTo>
                  <a:pt x="628" y="374"/>
                </a:lnTo>
                <a:lnTo>
                  <a:pt x="652" y="384"/>
                </a:lnTo>
                <a:lnTo>
                  <a:pt x="675" y="393"/>
                </a:lnTo>
                <a:lnTo>
                  <a:pt x="700" y="401"/>
                </a:lnTo>
                <a:lnTo>
                  <a:pt x="756" y="420"/>
                </a:lnTo>
                <a:lnTo>
                  <a:pt x="814" y="437"/>
                </a:lnTo>
                <a:lnTo>
                  <a:pt x="869" y="453"/>
                </a:lnTo>
                <a:lnTo>
                  <a:pt x="927" y="466"/>
                </a:lnTo>
                <a:lnTo>
                  <a:pt x="984" y="478"/>
                </a:lnTo>
                <a:lnTo>
                  <a:pt x="1040" y="489"/>
                </a:lnTo>
                <a:lnTo>
                  <a:pt x="1098" y="497"/>
                </a:lnTo>
                <a:lnTo>
                  <a:pt x="1155" y="504"/>
                </a:lnTo>
                <a:lnTo>
                  <a:pt x="1213" y="508"/>
                </a:lnTo>
                <a:lnTo>
                  <a:pt x="1268" y="512"/>
                </a:lnTo>
                <a:lnTo>
                  <a:pt x="1326" y="514"/>
                </a:lnTo>
                <a:lnTo>
                  <a:pt x="1382" y="514"/>
                </a:lnTo>
                <a:lnTo>
                  <a:pt x="1437" y="512"/>
                </a:lnTo>
                <a:lnTo>
                  <a:pt x="1493" y="508"/>
                </a:lnTo>
                <a:lnTo>
                  <a:pt x="1548" y="503"/>
                </a:lnTo>
                <a:lnTo>
                  <a:pt x="1602" y="495"/>
                </a:lnTo>
                <a:lnTo>
                  <a:pt x="1654" y="485"/>
                </a:lnTo>
                <a:lnTo>
                  <a:pt x="1704" y="474"/>
                </a:lnTo>
                <a:lnTo>
                  <a:pt x="1754" y="460"/>
                </a:lnTo>
                <a:lnTo>
                  <a:pt x="1802" y="447"/>
                </a:lnTo>
                <a:lnTo>
                  <a:pt x="1852" y="430"/>
                </a:lnTo>
                <a:lnTo>
                  <a:pt x="1900" y="412"/>
                </a:lnTo>
                <a:lnTo>
                  <a:pt x="1946" y="391"/>
                </a:lnTo>
                <a:lnTo>
                  <a:pt x="1994" y="370"/>
                </a:lnTo>
                <a:lnTo>
                  <a:pt x="2038" y="345"/>
                </a:lnTo>
                <a:lnTo>
                  <a:pt x="2084" y="320"/>
                </a:lnTo>
                <a:lnTo>
                  <a:pt x="2128" y="291"/>
                </a:lnTo>
                <a:lnTo>
                  <a:pt x="2170" y="263"/>
                </a:lnTo>
                <a:lnTo>
                  <a:pt x="2212" y="230"/>
                </a:lnTo>
                <a:lnTo>
                  <a:pt x="2255" y="197"/>
                </a:lnTo>
                <a:lnTo>
                  <a:pt x="2295" y="163"/>
                </a:lnTo>
                <a:lnTo>
                  <a:pt x="2333" y="125"/>
                </a:lnTo>
                <a:lnTo>
                  <a:pt x="0" y="0"/>
                </a:lnTo>
                <a:lnTo>
                  <a:pt x="19" y="17"/>
                </a:lnTo>
                <a:lnTo>
                  <a:pt x="40" y="34"/>
                </a:lnTo>
                <a:lnTo>
                  <a:pt x="60" y="50"/>
                </a:lnTo>
                <a:lnTo>
                  <a:pt x="81" y="67"/>
                </a:lnTo>
                <a:lnTo>
                  <a:pt x="100" y="82"/>
                </a:lnTo>
                <a:lnTo>
                  <a:pt x="121" y="98"/>
                </a:lnTo>
                <a:lnTo>
                  <a:pt x="140" y="113"/>
                </a:lnTo>
                <a:lnTo>
                  <a:pt x="161" y="128"/>
                </a:lnTo>
                <a:lnTo>
                  <a:pt x="180" y="142"/>
                </a:lnTo>
                <a:lnTo>
                  <a:pt x="202" y="157"/>
                </a:lnTo>
                <a:lnTo>
                  <a:pt x="223" y="171"/>
                </a:lnTo>
                <a:lnTo>
                  <a:pt x="242" y="184"/>
                </a:lnTo>
                <a:lnTo>
                  <a:pt x="263" y="196"/>
                </a:lnTo>
                <a:lnTo>
                  <a:pt x="284" y="209"/>
                </a:lnTo>
                <a:lnTo>
                  <a:pt x="303" y="220"/>
                </a:lnTo>
                <a:lnTo>
                  <a:pt x="324" y="232"/>
                </a:lnTo>
                <a:close/>
              </a:path>
            </a:pathLst>
          </a:custGeom>
          <a:solidFill>
            <a:srgbClr val="217AE8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AT">
              <a:solidFill>
                <a:prstClr val="black"/>
              </a:solidFill>
            </a:endParaRPr>
          </a:p>
        </p:txBody>
      </p:sp>
      <p:sp>
        <p:nvSpPr>
          <p:cNvPr id="13" name="Freeform 113"/>
          <p:cNvSpPr>
            <a:spLocks/>
          </p:cNvSpPr>
          <p:nvPr/>
        </p:nvSpPr>
        <p:spPr bwMode="auto">
          <a:xfrm>
            <a:off x="6902450" y="2559051"/>
            <a:ext cx="1079500" cy="881063"/>
          </a:xfrm>
          <a:custGeom>
            <a:avLst/>
            <a:gdLst/>
            <a:ahLst/>
            <a:cxnLst>
              <a:cxn ang="0">
                <a:pos x="96" y="90"/>
              </a:cxn>
              <a:cxn ang="0">
                <a:pos x="1268" y="146"/>
              </a:cxn>
              <a:cxn ang="0">
                <a:pos x="1279" y="134"/>
              </a:cxn>
              <a:cxn ang="0">
                <a:pos x="1291" y="125"/>
              </a:cxn>
              <a:cxn ang="0">
                <a:pos x="1302" y="113"/>
              </a:cxn>
              <a:cxn ang="0">
                <a:pos x="1314" y="103"/>
              </a:cxn>
              <a:cxn ang="0">
                <a:pos x="1323" y="92"/>
              </a:cxn>
              <a:cxn ang="0">
                <a:pos x="1335" y="82"/>
              </a:cxn>
              <a:cxn ang="0">
                <a:pos x="1346" y="73"/>
              </a:cxn>
              <a:cxn ang="0">
                <a:pos x="1358" y="63"/>
              </a:cxn>
              <a:cxn ang="0">
                <a:pos x="0" y="0"/>
              </a:cxn>
              <a:cxn ang="0">
                <a:pos x="92" y="1099"/>
              </a:cxn>
              <a:cxn ang="0">
                <a:pos x="103" y="1101"/>
              </a:cxn>
              <a:cxn ang="0">
                <a:pos x="115" y="1101"/>
              </a:cxn>
              <a:cxn ang="0">
                <a:pos x="126" y="1103"/>
              </a:cxn>
              <a:cxn ang="0">
                <a:pos x="138" y="1105"/>
              </a:cxn>
              <a:cxn ang="0">
                <a:pos x="149" y="1107"/>
              </a:cxn>
              <a:cxn ang="0">
                <a:pos x="159" y="1107"/>
              </a:cxn>
              <a:cxn ang="0">
                <a:pos x="170" y="1109"/>
              </a:cxn>
              <a:cxn ang="0">
                <a:pos x="180" y="1111"/>
              </a:cxn>
              <a:cxn ang="0">
                <a:pos x="96" y="90"/>
              </a:cxn>
            </a:cxnLst>
            <a:rect l="0" t="0" r="r" b="b"/>
            <a:pathLst>
              <a:path w="1358" h="1111">
                <a:moveTo>
                  <a:pt x="96" y="90"/>
                </a:moveTo>
                <a:lnTo>
                  <a:pt x="1268" y="146"/>
                </a:lnTo>
                <a:lnTo>
                  <a:pt x="1279" y="134"/>
                </a:lnTo>
                <a:lnTo>
                  <a:pt x="1291" y="125"/>
                </a:lnTo>
                <a:lnTo>
                  <a:pt x="1302" y="113"/>
                </a:lnTo>
                <a:lnTo>
                  <a:pt x="1314" y="103"/>
                </a:lnTo>
                <a:lnTo>
                  <a:pt x="1323" y="92"/>
                </a:lnTo>
                <a:lnTo>
                  <a:pt x="1335" y="82"/>
                </a:lnTo>
                <a:lnTo>
                  <a:pt x="1346" y="73"/>
                </a:lnTo>
                <a:lnTo>
                  <a:pt x="1358" y="63"/>
                </a:lnTo>
                <a:lnTo>
                  <a:pt x="0" y="0"/>
                </a:lnTo>
                <a:lnTo>
                  <a:pt x="92" y="1099"/>
                </a:lnTo>
                <a:lnTo>
                  <a:pt x="103" y="1101"/>
                </a:lnTo>
                <a:lnTo>
                  <a:pt x="115" y="1101"/>
                </a:lnTo>
                <a:lnTo>
                  <a:pt x="126" y="1103"/>
                </a:lnTo>
                <a:lnTo>
                  <a:pt x="138" y="1105"/>
                </a:lnTo>
                <a:lnTo>
                  <a:pt x="149" y="1107"/>
                </a:lnTo>
                <a:lnTo>
                  <a:pt x="159" y="1107"/>
                </a:lnTo>
                <a:lnTo>
                  <a:pt x="170" y="1109"/>
                </a:lnTo>
                <a:lnTo>
                  <a:pt x="180" y="1111"/>
                </a:lnTo>
                <a:lnTo>
                  <a:pt x="96" y="90"/>
                </a:lnTo>
                <a:close/>
              </a:path>
            </a:pathLst>
          </a:custGeom>
          <a:solidFill>
            <a:srgbClr val="217AE8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AT">
              <a:solidFill>
                <a:prstClr val="black"/>
              </a:solidFill>
            </a:endParaRPr>
          </a:p>
        </p:txBody>
      </p:sp>
      <p:sp>
        <p:nvSpPr>
          <p:cNvPr id="14" name="Freeform 114"/>
          <p:cNvSpPr>
            <a:spLocks/>
          </p:cNvSpPr>
          <p:nvPr/>
        </p:nvSpPr>
        <p:spPr bwMode="auto">
          <a:xfrm>
            <a:off x="6389688" y="4706938"/>
            <a:ext cx="704850" cy="730250"/>
          </a:xfrm>
          <a:custGeom>
            <a:avLst/>
            <a:gdLst/>
            <a:ahLst/>
            <a:cxnLst>
              <a:cxn ang="0">
                <a:pos x="814" y="522"/>
              </a:cxn>
              <a:cxn ang="0">
                <a:pos x="777" y="495"/>
              </a:cxn>
              <a:cxn ang="0">
                <a:pos x="737" y="472"/>
              </a:cxn>
              <a:cxn ang="0">
                <a:pos x="691" y="453"/>
              </a:cxn>
              <a:cxn ang="0">
                <a:pos x="641" y="437"/>
              </a:cxn>
              <a:cxn ang="0">
                <a:pos x="587" y="424"/>
              </a:cxn>
              <a:cxn ang="0">
                <a:pos x="531" y="416"/>
              </a:cxn>
              <a:cxn ang="0">
                <a:pos x="472" y="411"/>
              </a:cxn>
              <a:cxn ang="0">
                <a:pos x="432" y="411"/>
              </a:cxn>
              <a:cxn ang="0">
                <a:pos x="409" y="411"/>
              </a:cxn>
              <a:cxn ang="0">
                <a:pos x="384" y="395"/>
              </a:cxn>
              <a:cxn ang="0">
                <a:pos x="347" y="338"/>
              </a:cxn>
              <a:cxn ang="0">
                <a:pos x="313" y="261"/>
              </a:cxn>
              <a:cxn ang="0">
                <a:pos x="301" y="175"/>
              </a:cxn>
              <a:cxn ang="0">
                <a:pos x="320" y="117"/>
              </a:cxn>
              <a:cxn ang="0">
                <a:pos x="374" y="96"/>
              </a:cxn>
              <a:cxn ang="0">
                <a:pos x="449" y="88"/>
              </a:cxn>
              <a:cxn ang="0">
                <a:pos x="520" y="88"/>
              </a:cxn>
              <a:cxn ang="0">
                <a:pos x="460" y="4"/>
              </a:cxn>
              <a:cxn ang="0">
                <a:pos x="359" y="4"/>
              </a:cxn>
              <a:cxn ang="0">
                <a:pos x="292" y="27"/>
              </a:cxn>
              <a:cxn ang="0">
                <a:pos x="249" y="63"/>
              </a:cxn>
              <a:cxn ang="0">
                <a:pos x="226" y="106"/>
              </a:cxn>
              <a:cxn ang="0">
                <a:pos x="213" y="198"/>
              </a:cxn>
              <a:cxn ang="0">
                <a:pos x="228" y="284"/>
              </a:cxn>
              <a:cxn ang="0">
                <a:pos x="261" y="363"/>
              </a:cxn>
              <a:cxn ang="0">
                <a:pos x="297" y="424"/>
              </a:cxn>
              <a:cxn ang="0">
                <a:pos x="177" y="460"/>
              </a:cxn>
              <a:cxn ang="0">
                <a:pos x="83" y="516"/>
              </a:cxn>
              <a:cxn ang="0">
                <a:pos x="21" y="585"/>
              </a:cxn>
              <a:cxn ang="0">
                <a:pos x="0" y="666"/>
              </a:cxn>
              <a:cxn ang="0">
                <a:pos x="4" y="700"/>
              </a:cxn>
              <a:cxn ang="0">
                <a:pos x="15" y="733"/>
              </a:cxn>
              <a:cxn ang="0">
                <a:pos x="33" y="764"/>
              </a:cxn>
              <a:cxn ang="0">
                <a:pos x="59" y="794"/>
              </a:cxn>
              <a:cxn ang="0">
                <a:pos x="92" y="821"/>
              </a:cxn>
              <a:cxn ang="0">
                <a:pos x="129" y="846"/>
              </a:cxn>
              <a:cxn ang="0">
                <a:pos x="173" y="867"/>
              </a:cxn>
              <a:cxn ang="0">
                <a:pos x="221" y="884"/>
              </a:cxn>
              <a:cxn ang="0">
                <a:pos x="272" y="900"/>
              </a:cxn>
              <a:cxn ang="0">
                <a:pos x="326" y="909"/>
              </a:cxn>
              <a:cxn ang="0">
                <a:pos x="384" y="917"/>
              </a:cxn>
              <a:cxn ang="0">
                <a:pos x="443" y="919"/>
              </a:cxn>
              <a:cxn ang="0">
                <a:pos x="503" y="917"/>
              </a:cxn>
              <a:cxn ang="0">
                <a:pos x="560" y="909"/>
              </a:cxn>
              <a:cxn ang="0">
                <a:pos x="614" y="900"/>
              </a:cxn>
              <a:cxn ang="0">
                <a:pos x="666" y="884"/>
              </a:cxn>
              <a:cxn ang="0">
                <a:pos x="714" y="867"/>
              </a:cxn>
              <a:cxn ang="0">
                <a:pos x="758" y="846"/>
              </a:cxn>
              <a:cxn ang="0">
                <a:pos x="796" y="821"/>
              </a:cxn>
              <a:cxn ang="0">
                <a:pos x="829" y="794"/>
              </a:cxn>
              <a:cxn ang="0">
                <a:pos x="854" y="764"/>
              </a:cxn>
              <a:cxn ang="0">
                <a:pos x="873" y="733"/>
              </a:cxn>
              <a:cxn ang="0">
                <a:pos x="885" y="700"/>
              </a:cxn>
              <a:cxn ang="0">
                <a:pos x="888" y="666"/>
              </a:cxn>
              <a:cxn ang="0">
                <a:pos x="885" y="631"/>
              </a:cxn>
              <a:cxn ang="0">
                <a:pos x="873" y="597"/>
              </a:cxn>
              <a:cxn ang="0">
                <a:pos x="854" y="566"/>
              </a:cxn>
              <a:cxn ang="0">
                <a:pos x="829" y="535"/>
              </a:cxn>
            </a:cxnLst>
            <a:rect l="0" t="0" r="r" b="b"/>
            <a:pathLst>
              <a:path w="888" h="919">
                <a:moveTo>
                  <a:pt x="829" y="535"/>
                </a:moveTo>
                <a:lnTo>
                  <a:pt x="814" y="522"/>
                </a:lnTo>
                <a:lnTo>
                  <a:pt x="796" y="508"/>
                </a:lnTo>
                <a:lnTo>
                  <a:pt x="777" y="495"/>
                </a:lnTo>
                <a:lnTo>
                  <a:pt x="758" y="483"/>
                </a:lnTo>
                <a:lnTo>
                  <a:pt x="737" y="472"/>
                </a:lnTo>
                <a:lnTo>
                  <a:pt x="714" y="462"/>
                </a:lnTo>
                <a:lnTo>
                  <a:pt x="691" y="453"/>
                </a:lnTo>
                <a:lnTo>
                  <a:pt x="666" y="443"/>
                </a:lnTo>
                <a:lnTo>
                  <a:pt x="641" y="437"/>
                </a:lnTo>
                <a:lnTo>
                  <a:pt x="614" y="430"/>
                </a:lnTo>
                <a:lnTo>
                  <a:pt x="587" y="424"/>
                </a:lnTo>
                <a:lnTo>
                  <a:pt x="560" y="420"/>
                </a:lnTo>
                <a:lnTo>
                  <a:pt x="531" y="416"/>
                </a:lnTo>
                <a:lnTo>
                  <a:pt x="503" y="412"/>
                </a:lnTo>
                <a:lnTo>
                  <a:pt x="472" y="411"/>
                </a:lnTo>
                <a:lnTo>
                  <a:pt x="443" y="411"/>
                </a:lnTo>
                <a:lnTo>
                  <a:pt x="432" y="411"/>
                </a:lnTo>
                <a:lnTo>
                  <a:pt x="420" y="411"/>
                </a:lnTo>
                <a:lnTo>
                  <a:pt x="409" y="411"/>
                </a:lnTo>
                <a:lnTo>
                  <a:pt x="397" y="412"/>
                </a:lnTo>
                <a:lnTo>
                  <a:pt x="384" y="395"/>
                </a:lnTo>
                <a:lnTo>
                  <a:pt x="366" y="368"/>
                </a:lnTo>
                <a:lnTo>
                  <a:pt x="347" y="338"/>
                </a:lnTo>
                <a:lnTo>
                  <a:pt x="328" y="301"/>
                </a:lnTo>
                <a:lnTo>
                  <a:pt x="313" y="261"/>
                </a:lnTo>
                <a:lnTo>
                  <a:pt x="303" y="219"/>
                </a:lnTo>
                <a:lnTo>
                  <a:pt x="301" y="175"/>
                </a:lnTo>
                <a:lnTo>
                  <a:pt x="309" y="132"/>
                </a:lnTo>
                <a:lnTo>
                  <a:pt x="320" y="117"/>
                </a:lnTo>
                <a:lnTo>
                  <a:pt x="343" y="104"/>
                </a:lnTo>
                <a:lnTo>
                  <a:pt x="374" y="96"/>
                </a:lnTo>
                <a:lnTo>
                  <a:pt x="411" y="90"/>
                </a:lnTo>
                <a:lnTo>
                  <a:pt x="449" y="88"/>
                </a:lnTo>
                <a:lnTo>
                  <a:pt x="485" y="86"/>
                </a:lnTo>
                <a:lnTo>
                  <a:pt x="520" y="88"/>
                </a:lnTo>
                <a:lnTo>
                  <a:pt x="547" y="90"/>
                </a:lnTo>
                <a:lnTo>
                  <a:pt x="460" y="4"/>
                </a:lnTo>
                <a:lnTo>
                  <a:pt x="405" y="0"/>
                </a:lnTo>
                <a:lnTo>
                  <a:pt x="359" y="4"/>
                </a:lnTo>
                <a:lnTo>
                  <a:pt x="322" y="13"/>
                </a:lnTo>
                <a:lnTo>
                  <a:pt x="292" y="27"/>
                </a:lnTo>
                <a:lnTo>
                  <a:pt x="267" y="44"/>
                </a:lnTo>
                <a:lnTo>
                  <a:pt x="249" y="63"/>
                </a:lnTo>
                <a:lnTo>
                  <a:pt x="236" y="84"/>
                </a:lnTo>
                <a:lnTo>
                  <a:pt x="226" y="106"/>
                </a:lnTo>
                <a:lnTo>
                  <a:pt x="215" y="152"/>
                </a:lnTo>
                <a:lnTo>
                  <a:pt x="213" y="198"/>
                </a:lnTo>
                <a:lnTo>
                  <a:pt x="217" y="242"/>
                </a:lnTo>
                <a:lnTo>
                  <a:pt x="228" y="284"/>
                </a:lnTo>
                <a:lnTo>
                  <a:pt x="244" y="326"/>
                </a:lnTo>
                <a:lnTo>
                  <a:pt x="261" y="363"/>
                </a:lnTo>
                <a:lnTo>
                  <a:pt x="278" y="395"/>
                </a:lnTo>
                <a:lnTo>
                  <a:pt x="297" y="424"/>
                </a:lnTo>
                <a:lnTo>
                  <a:pt x="234" y="439"/>
                </a:lnTo>
                <a:lnTo>
                  <a:pt x="177" y="460"/>
                </a:lnTo>
                <a:lnTo>
                  <a:pt x="127" y="485"/>
                </a:lnTo>
                <a:lnTo>
                  <a:pt x="83" y="516"/>
                </a:lnTo>
                <a:lnTo>
                  <a:pt x="48" y="549"/>
                </a:lnTo>
                <a:lnTo>
                  <a:pt x="21" y="585"/>
                </a:lnTo>
                <a:lnTo>
                  <a:pt x="6" y="624"/>
                </a:lnTo>
                <a:lnTo>
                  <a:pt x="0" y="666"/>
                </a:lnTo>
                <a:lnTo>
                  <a:pt x="0" y="683"/>
                </a:lnTo>
                <a:lnTo>
                  <a:pt x="4" y="700"/>
                </a:lnTo>
                <a:lnTo>
                  <a:pt x="8" y="716"/>
                </a:lnTo>
                <a:lnTo>
                  <a:pt x="15" y="733"/>
                </a:lnTo>
                <a:lnTo>
                  <a:pt x="23" y="748"/>
                </a:lnTo>
                <a:lnTo>
                  <a:pt x="33" y="764"/>
                </a:lnTo>
                <a:lnTo>
                  <a:pt x="46" y="779"/>
                </a:lnTo>
                <a:lnTo>
                  <a:pt x="59" y="794"/>
                </a:lnTo>
                <a:lnTo>
                  <a:pt x="75" y="808"/>
                </a:lnTo>
                <a:lnTo>
                  <a:pt x="92" y="821"/>
                </a:lnTo>
                <a:lnTo>
                  <a:pt x="109" y="835"/>
                </a:lnTo>
                <a:lnTo>
                  <a:pt x="129" y="846"/>
                </a:lnTo>
                <a:lnTo>
                  <a:pt x="150" y="858"/>
                </a:lnTo>
                <a:lnTo>
                  <a:pt x="173" y="867"/>
                </a:lnTo>
                <a:lnTo>
                  <a:pt x="196" y="877"/>
                </a:lnTo>
                <a:lnTo>
                  <a:pt x="221" y="884"/>
                </a:lnTo>
                <a:lnTo>
                  <a:pt x="246" y="892"/>
                </a:lnTo>
                <a:lnTo>
                  <a:pt x="272" y="900"/>
                </a:lnTo>
                <a:lnTo>
                  <a:pt x="299" y="906"/>
                </a:lnTo>
                <a:lnTo>
                  <a:pt x="326" y="909"/>
                </a:lnTo>
                <a:lnTo>
                  <a:pt x="355" y="913"/>
                </a:lnTo>
                <a:lnTo>
                  <a:pt x="384" y="917"/>
                </a:lnTo>
                <a:lnTo>
                  <a:pt x="414" y="919"/>
                </a:lnTo>
                <a:lnTo>
                  <a:pt x="443" y="919"/>
                </a:lnTo>
                <a:lnTo>
                  <a:pt x="472" y="919"/>
                </a:lnTo>
                <a:lnTo>
                  <a:pt x="503" y="917"/>
                </a:lnTo>
                <a:lnTo>
                  <a:pt x="531" y="913"/>
                </a:lnTo>
                <a:lnTo>
                  <a:pt x="560" y="909"/>
                </a:lnTo>
                <a:lnTo>
                  <a:pt x="587" y="906"/>
                </a:lnTo>
                <a:lnTo>
                  <a:pt x="614" y="900"/>
                </a:lnTo>
                <a:lnTo>
                  <a:pt x="641" y="892"/>
                </a:lnTo>
                <a:lnTo>
                  <a:pt x="666" y="884"/>
                </a:lnTo>
                <a:lnTo>
                  <a:pt x="691" y="877"/>
                </a:lnTo>
                <a:lnTo>
                  <a:pt x="714" y="867"/>
                </a:lnTo>
                <a:lnTo>
                  <a:pt x="737" y="858"/>
                </a:lnTo>
                <a:lnTo>
                  <a:pt x="758" y="846"/>
                </a:lnTo>
                <a:lnTo>
                  <a:pt x="777" y="835"/>
                </a:lnTo>
                <a:lnTo>
                  <a:pt x="796" y="821"/>
                </a:lnTo>
                <a:lnTo>
                  <a:pt x="814" y="808"/>
                </a:lnTo>
                <a:lnTo>
                  <a:pt x="829" y="794"/>
                </a:lnTo>
                <a:lnTo>
                  <a:pt x="842" y="779"/>
                </a:lnTo>
                <a:lnTo>
                  <a:pt x="854" y="764"/>
                </a:lnTo>
                <a:lnTo>
                  <a:pt x="865" y="748"/>
                </a:lnTo>
                <a:lnTo>
                  <a:pt x="873" y="733"/>
                </a:lnTo>
                <a:lnTo>
                  <a:pt x="879" y="716"/>
                </a:lnTo>
                <a:lnTo>
                  <a:pt x="885" y="700"/>
                </a:lnTo>
                <a:lnTo>
                  <a:pt x="886" y="683"/>
                </a:lnTo>
                <a:lnTo>
                  <a:pt x="888" y="666"/>
                </a:lnTo>
                <a:lnTo>
                  <a:pt x="886" y="648"/>
                </a:lnTo>
                <a:lnTo>
                  <a:pt x="885" y="631"/>
                </a:lnTo>
                <a:lnTo>
                  <a:pt x="879" y="614"/>
                </a:lnTo>
                <a:lnTo>
                  <a:pt x="873" y="597"/>
                </a:lnTo>
                <a:lnTo>
                  <a:pt x="865" y="581"/>
                </a:lnTo>
                <a:lnTo>
                  <a:pt x="854" y="566"/>
                </a:lnTo>
                <a:lnTo>
                  <a:pt x="842" y="551"/>
                </a:lnTo>
                <a:lnTo>
                  <a:pt x="829" y="535"/>
                </a:lnTo>
                <a:close/>
              </a:path>
            </a:pathLst>
          </a:custGeom>
          <a:solidFill>
            <a:srgbClr val="FF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AT">
              <a:solidFill>
                <a:prstClr val="black"/>
              </a:solidFill>
            </a:endParaRPr>
          </a:p>
        </p:txBody>
      </p:sp>
      <p:sp>
        <p:nvSpPr>
          <p:cNvPr id="15" name="Freeform 115"/>
          <p:cNvSpPr>
            <a:spLocks/>
          </p:cNvSpPr>
          <p:nvPr/>
        </p:nvSpPr>
        <p:spPr bwMode="auto">
          <a:xfrm>
            <a:off x="7143750" y="2736850"/>
            <a:ext cx="1371600" cy="1119188"/>
          </a:xfrm>
          <a:custGeom>
            <a:avLst/>
            <a:gdLst/>
            <a:ahLst/>
            <a:cxnLst>
              <a:cxn ang="0">
                <a:pos x="1728" y="73"/>
              </a:cxn>
              <a:cxn ang="0">
                <a:pos x="0" y="0"/>
              </a:cxn>
              <a:cxn ang="0">
                <a:pos x="46" y="1411"/>
              </a:cxn>
              <a:cxn ang="0">
                <a:pos x="124" y="1409"/>
              </a:cxn>
              <a:cxn ang="0">
                <a:pos x="82" y="83"/>
              </a:cxn>
              <a:cxn ang="0">
                <a:pos x="1725" y="154"/>
              </a:cxn>
              <a:cxn ang="0">
                <a:pos x="1728" y="73"/>
              </a:cxn>
            </a:cxnLst>
            <a:rect l="0" t="0" r="r" b="b"/>
            <a:pathLst>
              <a:path w="1728" h="1411">
                <a:moveTo>
                  <a:pt x="1728" y="73"/>
                </a:moveTo>
                <a:lnTo>
                  <a:pt x="0" y="0"/>
                </a:lnTo>
                <a:lnTo>
                  <a:pt x="46" y="1411"/>
                </a:lnTo>
                <a:lnTo>
                  <a:pt x="124" y="1409"/>
                </a:lnTo>
                <a:lnTo>
                  <a:pt x="82" y="83"/>
                </a:lnTo>
                <a:lnTo>
                  <a:pt x="1725" y="154"/>
                </a:lnTo>
                <a:lnTo>
                  <a:pt x="1728" y="73"/>
                </a:lnTo>
                <a:close/>
              </a:path>
            </a:pathLst>
          </a:custGeom>
          <a:solidFill>
            <a:srgbClr val="217AE8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AT">
              <a:solidFill>
                <a:prstClr val="black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49919" y="3006323"/>
            <a:ext cx="2494189" cy="1254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7" name="Ellipse 16"/>
          <p:cNvSpPr/>
          <p:nvPr/>
        </p:nvSpPr>
        <p:spPr>
          <a:xfrm>
            <a:off x="4295801" y="3328831"/>
            <a:ext cx="766773" cy="43815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0395602"/>
      </p:ext>
    </p:extLst>
  </p:cSld>
  <p:clrMapOvr>
    <a:masterClrMapping/>
  </p:clrMapOvr>
  <p:transition spd="med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Folienhintergrund</a:t>
            </a:r>
            <a:endParaRPr lang="de-AT" dirty="0"/>
          </a:p>
        </p:txBody>
      </p:sp>
      <p:sp>
        <p:nvSpPr>
          <p:cNvPr id="3" name="Textfeld 2"/>
          <p:cNvSpPr txBox="1"/>
          <p:nvPr/>
        </p:nvSpPr>
        <p:spPr>
          <a:xfrm>
            <a:off x="7024694" y="1214422"/>
            <a:ext cx="3143272" cy="92333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de-AT" dirty="0">
                <a:solidFill>
                  <a:srgbClr val="FF0000"/>
                </a:solidFill>
              </a:rPr>
              <a:t>Blenden Sie die Hintergrundgrafik auf dieser Folie aus</a:t>
            </a:r>
          </a:p>
        </p:txBody>
      </p:sp>
    </p:spTree>
    <p:extLst>
      <p:ext uri="{BB962C8B-B14F-4D97-AF65-F5344CB8AC3E}">
        <p14:creationId xmlns:p14="http://schemas.microsoft.com/office/powerpoint/2010/main" val="12166901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Diagramm bearbeiten</a:t>
            </a:r>
            <a:endParaRPr lang="de-AT" dirty="0"/>
          </a:p>
        </p:txBody>
      </p:sp>
      <p:graphicFrame>
        <p:nvGraphicFramePr>
          <p:cNvPr id="3" name="Diagramm 2"/>
          <p:cNvGraphicFramePr/>
          <p:nvPr/>
        </p:nvGraphicFramePr>
        <p:xfrm>
          <a:off x="2095472" y="1500174"/>
          <a:ext cx="7358114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Textfeld 3"/>
          <p:cNvSpPr txBox="1"/>
          <p:nvPr/>
        </p:nvSpPr>
        <p:spPr>
          <a:xfrm>
            <a:off x="2381224" y="5648942"/>
            <a:ext cx="7143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de-AT" dirty="0">
                <a:solidFill>
                  <a:srgbClr val="FF0000"/>
                </a:solidFill>
              </a:rPr>
              <a:t>  Ändern Sie für die Datenreihe 3 den Diagrammtyp auf Linie</a:t>
            </a:r>
          </a:p>
          <a:p>
            <a:pPr>
              <a:buFont typeface="Arial" pitchFamily="34" charset="0"/>
              <a:buChar char="•"/>
            </a:pPr>
            <a:r>
              <a:rPr lang="de-AT" dirty="0">
                <a:solidFill>
                  <a:srgbClr val="FF0000"/>
                </a:solidFill>
              </a:rPr>
              <a:t>  Die Legende soll oben angezeigt werden, Schriftgröße 14 </a:t>
            </a:r>
            <a:r>
              <a:rPr lang="de-AT" dirty="0" err="1">
                <a:solidFill>
                  <a:srgbClr val="FF0000"/>
                </a:solidFill>
              </a:rPr>
              <a:t>pt</a:t>
            </a:r>
            <a:endParaRPr lang="de-AT" dirty="0">
              <a:solidFill>
                <a:srgbClr val="FF0000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de-AT" dirty="0">
                <a:solidFill>
                  <a:srgbClr val="FF0000"/>
                </a:solidFill>
              </a:rPr>
              <a:t>  Die Säulen sollen mit einer Überlappung von -75% getrennt werden </a:t>
            </a:r>
          </a:p>
        </p:txBody>
      </p:sp>
    </p:spTree>
    <p:extLst>
      <p:ext uri="{BB962C8B-B14F-4D97-AF65-F5344CB8AC3E}">
        <p14:creationId xmlns:p14="http://schemas.microsoft.com/office/powerpoint/2010/main" val="126413591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" grpId="0">
        <p:bldSub>
          <a:bldChart bld="category"/>
        </p:bldSub>
      </p:bldGraphic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Diagramm bearbeiten 2</a:t>
            </a:r>
            <a:endParaRPr lang="de-AT" dirty="0"/>
          </a:p>
        </p:txBody>
      </p:sp>
      <p:graphicFrame>
        <p:nvGraphicFramePr>
          <p:cNvPr id="3" name="Diagramm 2"/>
          <p:cNvGraphicFramePr/>
          <p:nvPr/>
        </p:nvGraphicFramePr>
        <p:xfrm>
          <a:off x="2238348" y="1428736"/>
          <a:ext cx="7358114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Textfeld 3"/>
          <p:cNvSpPr txBox="1"/>
          <p:nvPr/>
        </p:nvSpPr>
        <p:spPr>
          <a:xfrm>
            <a:off x="2095472" y="5988626"/>
            <a:ext cx="8001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dirty="0">
                <a:solidFill>
                  <a:srgbClr val="FF0000"/>
                </a:solidFill>
              </a:rPr>
              <a:t>Fügen Sie die Grafik </a:t>
            </a:r>
            <a:r>
              <a:rPr lang="de-AT" dirty="0">
                <a:solidFill>
                  <a:prstClr val="black"/>
                </a:solidFill>
              </a:rPr>
              <a:t>Garten.jpg</a:t>
            </a:r>
            <a:r>
              <a:rPr lang="de-AT" dirty="0">
                <a:solidFill>
                  <a:srgbClr val="FF0000"/>
                </a:solidFill>
              </a:rPr>
              <a:t> in die Zeichnungsfläche ein</a:t>
            </a:r>
          </a:p>
        </p:txBody>
      </p:sp>
    </p:spTree>
    <p:extLst>
      <p:ext uri="{BB962C8B-B14F-4D97-AF65-F5344CB8AC3E}">
        <p14:creationId xmlns:p14="http://schemas.microsoft.com/office/powerpoint/2010/main" val="4127349143"/>
      </p:ext>
    </p:extLst>
  </p:cSld>
  <p:clrMapOvr>
    <a:masterClrMapping/>
  </p:clrMapOvr>
  <p:transition spd="med"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Diagramm bearbeiten 3</a:t>
            </a:r>
            <a:endParaRPr lang="de-AT" dirty="0"/>
          </a:p>
        </p:txBody>
      </p:sp>
      <p:graphicFrame>
        <p:nvGraphicFramePr>
          <p:cNvPr id="3" name="Diagramm 2"/>
          <p:cNvGraphicFramePr/>
          <p:nvPr/>
        </p:nvGraphicFramePr>
        <p:xfrm>
          <a:off x="3024166" y="1714488"/>
          <a:ext cx="5762644" cy="37465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Textfeld 3"/>
          <p:cNvSpPr txBox="1"/>
          <p:nvPr/>
        </p:nvSpPr>
        <p:spPr>
          <a:xfrm>
            <a:off x="3452795" y="5443382"/>
            <a:ext cx="590715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dirty="0">
                <a:solidFill>
                  <a:srgbClr val="FF0000"/>
                </a:solidFill>
              </a:rPr>
              <a:t>Legen Sie für Größenachse die Skalierung fest:</a:t>
            </a:r>
          </a:p>
          <a:p>
            <a:r>
              <a:rPr lang="de-AT" dirty="0">
                <a:solidFill>
                  <a:srgbClr val="FF0000"/>
                </a:solidFill>
              </a:rPr>
              <a:t>- Minimum 140</a:t>
            </a:r>
          </a:p>
          <a:p>
            <a:r>
              <a:rPr lang="de-AT" dirty="0">
                <a:solidFill>
                  <a:srgbClr val="FF0000"/>
                </a:solidFill>
              </a:rPr>
              <a:t>- Maximum 240</a:t>
            </a:r>
          </a:p>
          <a:p>
            <a:r>
              <a:rPr lang="de-AT" dirty="0">
                <a:solidFill>
                  <a:srgbClr val="FF0000"/>
                </a:solidFill>
              </a:rPr>
              <a:t>- Hauptintervall </a:t>
            </a:r>
            <a:r>
              <a:rPr lang="de-AT" dirty="0" smtClean="0">
                <a:solidFill>
                  <a:srgbClr val="FF0000"/>
                </a:solidFill>
              </a:rPr>
              <a:t>20</a:t>
            </a:r>
            <a:endParaRPr lang="de-AT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347464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Diagramm Animation</a:t>
            </a:r>
            <a:endParaRPr lang="de-AT" dirty="0"/>
          </a:p>
        </p:txBody>
      </p:sp>
      <p:graphicFrame>
        <p:nvGraphicFramePr>
          <p:cNvPr id="3" name="Diagramm 2"/>
          <p:cNvGraphicFramePr/>
          <p:nvPr/>
        </p:nvGraphicFramePr>
        <p:xfrm>
          <a:off x="2238348" y="1428736"/>
          <a:ext cx="7358114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Textfeld 3"/>
          <p:cNvSpPr txBox="1"/>
          <p:nvPr/>
        </p:nvSpPr>
        <p:spPr>
          <a:xfrm>
            <a:off x="3095605" y="5917188"/>
            <a:ext cx="64072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dirty="0">
                <a:solidFill>
                  <a:srgbClr val="FF0000"/>
                </a:solidFill>
              </a:rPr>
              <a:t>Animieren Sie das Diagramm gruppiert nach Serie</a:t>
            </a:r>
          </a:p>
        </p:txBody>
      </p:sp>
    </p:spTree>
    <p:extLst>
      <p:ext uri="{BB962C8B-B14F-4D97-AF65-F5344CB8AC3E}">
        <p14:creationId xmlns:p14="http://schemas.microsoft.com/office/powerpoint/2010/main" val="48092761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" grpId="0">
        <p:bldAsOne/>
      </p:bldGraphic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 smtClean="0"/>
              <a:t>SmartArt</a:t>
            </a:r>
            <a:r>
              <a:rPr lang="de-AT" dirty="0" smtClean="0"/>
              <a:t> ZYKLUS</a:t>
            </a:r>
            <a:endParaRPr lang="de-AT" dirty="0"/>
          </a:p>
        </p:txBody>
      </p:sp>
      <p:graphicFrame>
        <p:nvGraphicFramePr>
          <p:cNvPr id="4" name="Inhaltsplatzhalter 3"/>
          <p:cNvGraphicFramePr>
            <a:graphicFrameLocks noGrp="1"/>
          </p:cNvGraphicFramePr>
          <p:nvPr>
            <p:ph idx="1"/>
            <p:extLst/>
          </p:nvPr>
        </p:nvGraphicFramePr>
        <p:xfrm>
          <a:off x="1981200" y="1600201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Textfeld 4"/>
          <p:cNvSpPr txBox="1"/>
          <p:nvPr/>
        </p:nvSpPr>
        <p:spPr>
          <a:xfrm>
            <a:off x="7881950" y="1571613"/>
            <a:ext cx="221457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dirty="0">
                <a:solidFill>
                  <a:srgbClr val="FF0000"/>
                </a:solidFill>
              </a:rPr>
              <a:t>Fügen Sie einen passenden Text für eine fortlaufende Abfolge ein</a:t>
            </a:r>
          </a:p>
        </p:txBody>
      </p:sp>
    </p:spTree>
    <p:extLst>
      <p:ext uri="{BB962C8B-B14F-4D97-AF65-F5344CB8AC3E}">
        <p14:creationId xmlns:p14="http://schemas.microsoft.com/office/powerpoint/2010/main" val="17717564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 smtClean="0"/>
              <a:t>SmartArt</a:t>
            </a:r>
            <a:r>
              <a:rPr lang="de-AT" dirty="0" smtClean="0"/>
              <a:t> PYRAMIDE</a:t>
            </a:r>
            <a:endParaRPr lang="de-AT" dirty="0"/>
          </a:p>
        </p:txBody>
      </p:sp>
      <p:graphicFrame>
        <p:nvGraphicFramePr>
          <p:cNvPr id="4" name="Inhaltsplatzhalter 3"/>
          <p:cNvGraphicFramePr>
            <a:graphicFrameLocks noGrp="1"/>
          </p:cNvGraphicFramePr>
          <p:nvPr>
            <p:ph idx="1"/>
          </p:nvPr>
        </p:nvGraphicFramePr>
        <p:xfrm>
          <a:off x="2009804" y="1571613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Textfeld 5"/>
          <p:cNvSpPr txBox="1"/>
          <p:nvPr/>
        </p:nvSpPr>
        <p:spPr>
          <a:xfrm>
            <a:off x="8239140" y="4357695"/>
            <a:ext cx="221457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dirty="0">
                <a:solidFill>
                  <a:srgbClr val="FF0000"/>
                </a:solidFill>
              </a:rPr>
              <a:t>Fügen Sie oben eine weitere Form hinzu und vergeben den Text TB</a:t>
            </a:r>
          </a:p>
        </p:txBody>
      </p:sp>
    </p:spTree>
    <p:extLst>
      <p:ext uri="{BB962C8B-B14F-4D97-AF65-F5344CB8AC3E}">
        <p14:creationId xmlns:p14="http://schemas.microsoft.com/office/powerpoint/2010/main" val="346040345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Verbindungslinien erstellen</a:t>
            </a:r>
            <a:endParaRPr lang="de-AT" dirty="0"/>
          </a:p>
        </p:txBody>
      </p:sp>
      <p:sp>
        <p:nvSpPr>
          <p:cNvPr id="7" name="Textfeld 6"/>
          <p:cNvSpPr txBox="1"/>
          <p:nvPr/>
        </p:nvSpPr>
        <p:spPr>
          <a:xfrm>
            <a:off x="8429318" y="1734808"/>
            <a:ext cx="2428892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dirty="0">
                <a:solidFill>
                  <a:srgbClr val="FF0000"/>
                </a:solidFill>
              </a:rPr>
              <a:t>Ändern Sie den alternativen Prozess (rot-umrahmtes Objekt) in eine </a:t>
            </a:r>
            <a:r>
              <a:rPr lang="de-AT" b="1" dirty="0">
                <a:solidFill>
                  <a:srgbClr val="FF0000"/>
                </a:solidFill>
              </a:rPr>
              <a:t>Verzweigung</a:t>
            </a:r>
          </a:p>
          <a:p>
            <a:endParaRPr lang="de-AT" dirty="0">
              <a:solidFill>
                <a:srgbClr val="FF0000"/>
              </a:solidFill>
            </a:endParaRPr>
          </a:p>
          <a:p>
            <a:r>
              <a:rPr lang="de-AT" dirty="0">
                <a:solidFill>
                  <a:srgbClr val="FF0000"/>
                </a:solidFill>
              </a:rPr>
              <a:t>Erstellen Sie entsprechende </a:t>
            </a:r>
            <a:r>
              <a:rPr lang="de-AT" b="1" dirty="0">
                <a:solidFill>
                  <a:srgbClr val="FF0000"/>
                </a:solidFill>
              </a:rPr>
              <a:t>Verbindungslinien</a:t>
            </a:r>
            <a:r>
              <a:rPr lang="de-AT" dirty="0">
                <a:solidFill>
                  <a:srgbClr val="FF0000"/>
                </a:solidFill>
              </a:rPr>
              <a:t> zwischen den einzelnen Elementen</a:t>
            </a:r>
          </a:p>
          <a:p>
            <a:endParaRPr lang="de-AT" dirty="0">
              <a:solidFill>
                <a:srgbClr val="FF0000"/>
              </a:solidFill>
            </a:endParaRPr>
          </a:p>
          <a:p>
            <a:r>
              <a:rPr lang="de-AT" dirty="0">
                <a:solidFill>
                  <a:srgbClr val="FF0000"/>
                </a:solidFill>
              </a:rPr>
              <a:t>Löschen Sie die rote Verbindung zwischen Aktion A und Aktion B</a:t>
            </a:r>
          </a:p>
        </p:txBody>
      </p:sp>
      <p:sp>
        <p:nvSpPr>
          <p:cNvPr id="9" name="Flussdiagramm: Alternativer Prozess 8" descr="Verzweigung"/>
          <p:cNvSpPr/>
          <p:nvPr/>
        </p:nvSpPr>
        <p:spPr>
          <a:xfrm>
            <a:off x="3643698" y="2112634"/>
            <a:ext cx="1984942" cy="1175998"/>
          </a:xfrm>
          <a:prstGeom prst="flowChartAlternateProcess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dirty="0">
                <a:solidFill>
                  <a:prstClr val="black"/>
                </a:solidFill>
              </a:rPr>
              <a:t>Verzweigung</a:t>
            </a:r>
          </a:p>
        </p:txBody>
      </p:sp>
      <p:sp>
        <p:nvSpPr>
          <p:cNvPr id="10" name="Flussdiagramm: Prozess 9"/>
          <p:cNvSpPr/>
          <p:nvPr/>
        </p:nvSpPr>
        <p:spPr>
          <a:xfrm>
            <a:off x="5405418" y="3560610"/>
            <a:ext cx="2190780" cy="766773"/>
          </a:xfrm>
          <a:prstGeom prst="flowChartProcess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dirty="0">
                <a:solidFill>
                  <a:prstClr val="black"/>
                </a:solidFill>
              </a:rPr>
              <a:t>Aktion B</a:t>
            </a:r>
          </a:p>
        </p:txBody>
      </p:sp>
      <p:sp>
        <p:nvSpPr>
          <p:cNvPr id="11" name="Flussdiagramm: Dokument 10"/>
          <p:cNvSpPr/>
          <p:nvPr/>
        </p:nvSpPr>
        <p:spPr>
          <a:xfrm>
            <a:off x="5405418" y="4778944"/>
            <a:ext cx="2190780" cy="1168416"/>
          </a:xfrm>
          <a:prstGeom prst="flowChartDocumen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dirty="0">
                <a:solidFill>
                  <a:prstClr val="black"/>
                </a:solidFill>
              </a:rPr>
              <a:t>Ausgabe</a:t>
            </a:r>
          </a:p>
        </p:txBody>
      </p:sp>
      <p:sp>
        <p:nvSpPr>
          <p:cNvPr id="12" name="Flussdiagramm: Prozess 11"/>
          <p:cNvSpPr/>
          <p:nvPr/>
        </p:nvSpPr>
        <p:spPr>
          <a:xfrm>
            <a:off x="1551565" y="3538539"/>
            <a:ext cx="2190780" cy="766773"/>
          </a:xfrm>
          <a:prstGeom prst="flowChartProcess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dirty="0">
                <a:solidFill>
                  <a:prstClr val="black"/>
                </a:solidFill>
              </a:rPr>
              <a:t>Aktion A</a:t>
            </a:r>
          </a:p>
        </p:txBody>
      </p:sp>
      <p:cxnSp>
        <p:nvCxnSpPr>
          <p:cNvPr id="13" name="Gekrümmte Verbindung 12"/>
          <p:cNvCxnSpPr>
            <a:stCxn id="12" idx="3"/>
            <a:endCxn id="10" idx="1"/>
          </p:cNvCxnSpPr>
          <p:nvPr/>
        </p:nvCxnSpPr>
        <p:spPr>
          <a:xfrm>
            <a:off x="3742345" y="3921926"/>
            <a:ext cx="1663073" cy="22071"/>
          </a:xfrm>
          <a:prstGeom prst="curvedConnector3">
            <a:avLst>
              <a:gd name="adj1" fmla="val 50000"/>
            </a:avLst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593629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 smtClean="0"/>
              <a:t>Benutzerdef</a:t>
            </a:r>
            <a:r>
              <a:rPr lang="de-AT" dirty="0" smtClean="0"/>
              <a:t>. Folienmaster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AT" dirty="0" smtClean="0"/>
              <a:t>Weisen Sie der 1.Folie (Titelfolie) den benutzerdefinierten Master </a:t>
            </a:r>
            <a:r>
              <a:rPr lang="de-AT" i="1" dirty="0" smtClean="0"/>
              <a:t>Ganymed</a:t>
            </a:r>
            <a:r>
              <a:rPr lang="de-AT" dirty="0" smtClean="0"/>
              <a:t> für </a:t>
            </a:r>
            <a:r>
              <a:rPr lang="de-AT" i="1" dirty="0" smtClean="0"/>
              <a:t>Titelfolie</a:t>
            </a:r>
            <a:r>
              <a:rPr lang="de-AT" dirty="0" smtClean="0"/>
              <a:t> zu.</a:t>
            </a:r>
            <a:br>
              <a:rPr lang="de-AT" dirty="0" smtClean="0"/>
            </a:br>
            <a:r>
              <a:rPr lang="de-AT" dirty="0" smtClean="0"/>
              <a:t/>
            </a:r>
            <a:br>
              <a:rPr lang="de-AT" dirty="0" smtClean="0"/>
            </a:br>
            <a:r>
              <a:rPr lang="de-AT" sz="2400" dirty="0"/>
              <a:t>Damit erhält die Titelfolie </a:t>
            </a:r>
            <a:r>
              <a:rPr lang="de-AT" sz="2400" dirty="0" err="1"/>
              <a:t>ua</a:t>
            </a:r>
            <a:r>
              <a:rPr lang="de-AT" sz="2400" dirty="0"/>
              <a:t> den gleichen Hintergrund wie die Schlussfolie </a:t>
            </a:r>
            <a:r>
              <a:rPr lang="de-AT" sz="2400" dirty="0" smtClean="0"/>
              <a:t>41 </a:t>
            </a:r>
            <a:r>
              <a:rPr lang="de-AT" sz="2400" dirty="0"/>
              <a:t>.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20060271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Multimedia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AT" dirty="0" smtClean="0"/>
              <a:t>Fügen Sie der Grafik den Sound </a:t>
            </a:r>
            <a:r>
              <a:rPr lang="de-AT" i="1" dirty="0" smtClean="0"/>
              <a:t>klatschen.wav </a:t>
            </a:r>
            <a:r>
              <a:rPr lang="de-AT" dirty="0" smtClean="0"/>
              <a:t>als Aktion bei Mausklick hinzu. </a:t>
            </a:r>
            <a:br>
              <a:rPr lang="de-AT" dirty="0" smtClean="0"/>
            </a:br>
            <a:endParaRPr lang="de-AT" dirty="0" smtClean="0"/>
          </a:p>
          <a:p>
            <a:r>
              <a:rPr lang="de-AT" dirty="0" smtClean="0"/>
              <a:t>Fügen Sie auf der Folie unten das Video </a:t>
            </a:r>
            <a:r>
              <a:rPr lang="de-AT" i="1" dirty="0" smtClean="0"/>
              <a:t>silvester.avi </a:t>
            </a:r>
            <a:r>
              <a:rPr lang="de-AT" dirty="0" smtClean="0"/>
              <a:t>ein, es soll automatisch bei Folienwechsel beginnen.</a:t>
            </a:r>
          </a:p>
          <a:p>
            <a:pPr>
              <a:buNone/>
            </a:pPr>
            <a:endParaRPr lang="de-AT" dirty="0"/>
          </a:p>
        </p:txBody>
      </p:sp>
      <p:pic>
        <p:nvPicPr>
          <p:cNvPr id="83970" name="Picture 2" descr="C:\Program Files\Microsoft Office\MEDIA\CAGCAT10\j0293844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67637" y="2214554"/>
            <a:ext cx="1019037" cy="107157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98700686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Animation 1</a:t>
            </a:r>
            <a:endParaRPr lang="de-AT" dirty="0"/>
          </a:p>
        </p:txBody>
      </p:sp>
      <p:pic>
        <p:nvPicPr>
          <p:cNvPr id="3" name="Grafik 2" descr="Desert Landscap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166910" y="2357431"/>
            <a:ext cx="3929090" cy="2946817"/>
          </a:xfrm>
          <a:prstGeom prst="rect">
            <a:avLst/>
          </a:prstGeom>
        </p:spPr>
      </p:pic>
      <p:sp>
        <p:nvSpPr>
          <p:cNvPr id="4" name="Textfeld 3"/>
          <p:cNvSpPr txBox="1"/>
          <p:nvPr/>
        </p:nvSpPr>
        <p:spPr>
          <a:xfrm>
            <a:off x="7453322" y="3429000"/>
            <a:ext cx="242889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dirty="0">
                <a:solidFill>
                  <a:srgbClr val="FF0000"/>
                </a:solidFill>
              </a:rPr>
              <a:t>Grafiken zur Bearbeitung  der Schritte  A, B und C </a:t>
            </a:r>
            <a:br>
              <a:rPr lang="de-AT" dirty="0">
                <a:solidFill>
                  <a:srgbClr val="FF0000"/>
                </a:solidFill>
              </a:rPr>
            </a:br>
            <a:r>
              <a:rPr lang="de-AT" dirty="0">
                <a:solidFill>
                  <a:srgbClr val="FF0000"/>
                </a:solidFill>
              </a:rPr>
              <a:t>der Lernunterlage </a:t>
            </a:r>
            <a:br>
              <a:rPr lang="de-AT" dirty="0">
                <a:solidFill>
                  <a:srgbClr val="FF0000"/>
                </a:solidFill>
              </a:rPr>
            </a:br>
            <a:r>
              <a:rPr lang="de-AT" dirty="0">
                <a:solidFill>
                  <a:srgbClr val="FF0000"/>
                </a:solidFill>
              </a:rPr>
              <a:t>Kapitel  5.2.1</a:t>
            </a:r>
          </a:p>
        </p:txBody>
      </p:sp>
      <p:sp>
        <p:nvSpPr>
          <p:cNvPr id="5" name="Wolkenförmige Legende 4"/>
          <p:cNvSpPr/>
          <p:nvPr/>
        </p:nvSpPr>
        <p:spPr>
          <a:xfrm>
            <a:off x="6596066" y="785794"/>
            <a:ext cx="3786214" cy="2500330"/>
          </a:xfrm>
          <a:prstGeom prst="cloudCallout">
            <a:avLst>
              <a:gd name="adj1" fmla="val -60129"/>
              <a:gd name="adj2" fmla="val 6497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2800" dirty="0">
                <a:solidFill>
                  <a:prstClr val="white"/>
                </a:solidFill>
              </a:rPr>
              <a:t>Urlaubsträume</a:t>
            </a:r>
          </a:p>
        </p:txBody>
      </p:sp>
    </p:spTree>
    <p:extLst>
      <p:ext uri="{BB962C8B-B14F-4D97-AF65-F5344CB8AC3E}">
        <p14:creationId xmlns:p14="http://schemas.microsoft.com/office/powerpoint/2010/main" val="2083094516"/>
      </p:ext>
    </p:extLst>
  </p:cSld>
  <p:clrMapOvr>
    <a:masterClrMapping/>
  </p:clrMapOvr>
  <p:transition spd="med"/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Animation 2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A3 Textverarbeitung </a:t>
            </a:r>
            <a:r>
              <a:rPr lang="de-DE" dirty="0" err="1" smtClean="0"/>
              <a:t>Advanced</a:t>
            </a:r>
            <a:endParaRPr lang="de-AT" dirty="0"/>
          </a:p>
          <a:p>
            <a:r>
              <a:rPr lang="de-DE" dirty="0" smtClean="0"/>
              <a:t>A4 Tabellenkalkulation </a:t>
            </a:r>
            <a:r>
              <a:rPr lang="de-DE" dirty="0" err="1" smtClean="0"/>
              <a:t>Advanced</a:t>
            </a:r>
            <a:endParaRPr lang="de-AT" dirty="0"/>
          </a:p>
          <a:p>
            <a:r>
              <a:rPr lang="de-DE" dirty="0" smtClean="0"/>
              <a:t>A5 Datenbank </a:t>
            </a:r>
            <a:r>
              <a:rPr lang="de-DE" dirty="0" err="1" smtClean="0"/>
              <a:t>Advanced</a:t>
            </a:r>
            <a:endParaRPr lang="de-AT" dirty="0"/>
          </a:p>
          <a:p>
            <a:r>
              <a:rPr lang="de-DE" dirty="0" smtClean="0"/>
              <a:t>A6 Präsentation </a:t>
            </a:r>
            <a:r>
              <a:rPr lang="de-DE" dirty="0" err="1" smtClean="0"/>
              <a:t>Advanced</a:t>
            </a:r>
            <a:endParaRPr lang="de-AT" dirty="0"/>
          </a:p>
          <a:p>
            <a:endParaRPr lang="de-AT" dirty="0"/>
          </a:p>
        </p:txBody>
      </p:sp>
      <p:sp>
        <p:nvSpPr>
          <p:cNvPr id="5" name="Textfeld 4"/>
          <p:cNvSpPr txBox="1"/>
          <p:nvPr/>
        </p:nvSpPr>
        <p:spPr>
          <a:xfrm>
            <a:off x="2381224" y="4572008"/>
            <a:ext cx="757242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dirty="0">
                <a:solidFill>
                  <a:srgbClr val="FF0000"/>
                </a:solidFill>
              </a:rPr>
              <a:t>Ändern Sie die Animation des Aufzählungstextes auf den Eingangseffekt </a:t>
            </a:r>
            <a:r>
              <a:rPr lang="de-AT" b="1" dirty="0">
                <a:solidFill>
                  <a:srgbClr val="FF0000"/>
                </a:solidFill>
              </a:rPr>
              <a:t>Teilen</a:t>
            </a:r>
          </a:p>
          <a:p>
            <a:r>
              <a:rPr lang="de-AT" dirty="0">
                <a:solidFill>
                  <a:srgbClr val="FF0000"/>
                </a:solidFill>
              </a:rPr>
              <a:t>Die einzelnen Punkte sollen </a:t>
            </a:r>
            <a:r>
              <a:rPr lang="de-AT" dirty="0" smtClean="0">
                <a:solidFill>
                  <a:srgbClr val="FF0000"/>
                </a:solidFill>
              </a:rPr>
              <a:t>mit einer </a:t>
            </a:r>
            <a:r>
              <a:rPr lang="de-AT" b="1" dirty="0" smtClean="0">
                <a:solidFill>
                  <a:srgbClr val="FF0000"/>
                </a:solidFill>
              </a:rPr>
              <a:t>Dauer von 2 Sekunden </a:t>
            </a:r>
            <a:r>
              <a:rPr lang="de-AT" dirty="0" smtClean="0">
                <a:solidFill>
                  <a:srgbClr val="FF0000"/>
                </a:solidFill>
              </a:rPr>
              <a:t>nach </a:t>
            </a:r>
            <a:r>
              <a:rPr lang="de-AT" dirty="0">
                <a:solidFill>
                  <a:srgbClr val="FF0000"/>
                </a:solidFill>
              </a:rPr>
              <a:t>einer </a:t>
            </a:r>
            <a:r>
              <a:rPr lang="de-AT" b="1" dirty="0">
                <a:solidFill>
                  <a:srgbClr val="FF0000"/>
                </a:solidFill>
              </a:rPr>
              <a:t>Verzögerung von 3 Sekunden </a:t>
            </a:r>
            <a:r>
              <a:rPr lang="de-AT" dirty="0">
                <a:solidFill>
                  <a:srgbClr val="FF0000"/>
                </a:solidFill>
              </a:rPr>
              <a:t>nacheinander erscheinen und danach</a:t>
            </a:r>
          </a:p>
          <a:p>
            <a:r>
              <a:rPr lang="de-AT" dirty="0">
                <a:solidFill>
                  <a:srgbClr val="FF0000"/>
                </a:solidFill>
              </a:rPr>
              <a:t>mit der Farbe </a:t>
            </a:r>
            <a:r>
              <a:rPr lang="de-AT" b="1" dirty="0" smtClean="0">
                <a:solidFill>
                  <a:srgbClr val="FF0000"/>
                </a:solidFill>
              </a:rPr>
              <a:t>Blau </a:t>
            </a:r>
            <a:r>
              <a:rPr lang="de-AT" b="1" dirty="0">
                <a:solidFill>
                  <a:srgbClr val="FF0000"/>
                </a:solidFill>
              </a:rPr>
              <a:t>abgeblendet </a:t>
            </a:r>
            <a:r>
              <a:rPr lang="de-AT" dirty="0" smtClean="0">
                <a:solidFill>
                  <a:srgbClr val="FF0000"/>
                </a:solidFill>
              </a:rPr>
              <a:t>werden.</a:t>
            </a:r>
            <a:endParaRPr lang="de-AT" dirty="0">
              <a:solidFill>
                <a:srgbClr val="FF0000"/>
              </a:solidFill>
            </a:endParaRPr>
          </a:p>
          <a:p>
            <a:r>
              <a:rPr lang="de-AT" dirty="0">
                <a:solidFill>
                  <a:srgbClr val="FF0000"/>
                </a:solidFill>
              </a:rPr>
              <a:t>Der Text </a:t>
            </a:r>
            <a:r>
              <a:rPr lang="de-AT" dirty="0" smtClean="0">
                <a:solidFill>
                  <a:srgbClr val="FF0000"/>
                </a:solidFill>
              </a:rPr>
              <a:t>wird </a:t>
            </a:r>
            <a:r>
              <a:rPr lang="de-AT" b="1" dirty="0" smtClean="0">
                <a:solidFill>
                  <a:srgbClr val="FF0000"/>
                </a:solidFill>
              </a:rPr>
              <a:t>vor</a:t>
            </a:r>
            <a:r>
              <a:rPr lang="de-AT" dirty="0" smtClean="0">
                <a:solidFill>
                  <a:srgbClr val="FF0000"/>
                </a:solidFill>
              </a:rPr>
              <a:t> </a:t>
            </a:r>
            <a:r>
              <a:rPr lang="de-AT" dirty="0">
                <a:solidFill>
                  <a:srgbClr val="FF0000"/>
                </a:solidFill>
              </a:rPr>
              <a:t>der Animation des Titels </a:t>
            </a:r>
            <a:r>
              <a:rPr lang="de-AT" dirty="0" smtClean="0">
                <a:solidFill>
                  <a:srgbClr val="FF0000"/>
                </a:solidFill>
              </a:rPr>
              <a:t>angezeigt</a:t>
            </a:r>
            <a:endParaRPr lang="de-AT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062753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Hyperlink zu Dateien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981200" y="1600201"/>
            <a:ext cx="5686436" cy="4525963"/>
          </a:xfrm>
        </p:spPr>
        <p:txBody>
          <a:bodyPr/>
          <a:lstStyle/>
          <a:p>
            <a:r>
              <a:rPr lang="de-AT" dirty="0" smtClean="0"/>
              <a:t>Verkaufsstatistik </a:t>
            </a:r>
          </a:p>
          <a:p>
            <a:r>
              <a:rPr lang="de-AT" dirty="0" err="1" smtClean="0"/>
              <a:t>ECDL-Test</a:t>
            </a:r>
            <a:endParaRPr lang="de-AT" dirty="0" smtClean="0"/>
          </a:p>
        </p:txBody>
      </p:sp>
      <p:sp>
        <p:nvSpPr>
          <p:cNvPr id="4" name="Textfeld 3"/>
          <p:cNvSpPr txBox="1"/>
          <p:nvPr/>
        </p:nvSpPr>
        <p:spPr>
          <a:xfrm>
            <a:off x="7775598" y="2004994"/>
            <a:ext cx="232093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dirty="0">
                <a:solidFill>
                  <a:srgbClr val="FF0000"/>
                </a:solidFill>
              </a:rPr>
              <a:t>Fügen Sie den einzelnen Textzeilen</a:t>
            </a:r>
          </a:p>
          <a:p>
            <a:r>
              <a:rPr lang="de-AT" dirty="0">
                <a:solidFill>
                  <a:srgbClr val="FF0000"/>
                </a:solidFill>
              </a:rPr>
              <a:t>jeweils einen Hyperlink  zu der Basisdatei hinzu:</a:t>
            </a:r>
          </a:p>
          <a:p>
            <a:endParaRPr lang="de-AT" dirty="0">
              <a:solidFill>
                <a:srgbClr val="FF0000"/>
              </a:solidFill>
            </a:endParaRPr>
          </a:p>
          <a:p>
            <a:r>
              <a:rPr lang="de-AT" dirty="0" smtClean="0">
                <a:solidFill>
                  <a:srgbClr val="FF0000"/>
                </a:solidFill>
              </a:rPr>
              <a:t>Verkauf.xlsx</a:t>
            </a:r>
            <a:endParaRPr lang="de-AT" dirty="0">
              <a:solidFill>
                <a:srgbClr val="FF0000"/>
              </a:solidFill>
            </a:endParaRPr>
          </a:p>
          <a:p>
            <a:endParaRPr lang="de-AT" dirty="0">
              <a:solidFill>
                <a:srgbClr val="FF0000"/>
              </a:solidFill>
            </a:endParaRPr>
          </a:p>
          <a:p>
            <a:r>
              <a:rPr lang="de-AT" dirty="0">
                <a:solidFill>
                  <a:srgbClr val="FF0000"/>
                </a:solidFill>
              </a:rPr>
              <a:t>ECDL-Gliederung.docx</a:t>
            </a:r>
          </a:p>
        </p:txBody>
      </p:sp>
    </p:spTree>
    <p:extLst>
      <p:ext uri="{BB962C8B-B14F-4D97-AF65-F5344CB8AC3E}">
        <p14:creationId xmlns:p14="http://schemas.microsoft.com/office/powerpoint/2010/main" val="377597622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Informationsmedien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981200" y="1600201"/>
            <a:ext cx="5684859" cy="4525963"/>
          </a:xfrm>
        </p:spPr>
        <p:txBody>
          <a:bodyPr/>
          <a:lstStyle/>
          <a:p>
            <a:r>
              <a:rPr lang="de-AT" dirty="0" smtClean="0"/>
              <a:t>Elektronische Medien</a:t>
            </a:r>
          </a:p>
          <a:p>
            <a:pPr lvl="1"/>
            <a:r>
              <a:rPr lang="de-AT" dirty="0" smtClean="0"/>
              <a:t>ORF</a:t>
            </a:r>
          </a:p>
          <a:p>
            <a:pPr lvl="1"/>
            <a:r>
              <a:rPr lang="de-AT" dirty="0" err="1" smtClean="0"/>
              <a:t>Wikipedia</a:t>
            </a:r>
            <a:endParaRPr lang="de-AT" dirty="0" smtClean="0"/>
          </a:p>
          <a:p>
            <a:pPr>
              <a:spcBef>
                <a:spcPts val="2000"/>
              </a:spcBef>
            </a:pPr>
            <a:r>
              <a:rPr lang="de-AT" dirty="0" smtClean="0"/>
              <a:t>Printmedien</a:t>
            </a:r>
          </a:p>
          <a:p>
            <a:pPr lvl="1"/>
            <a:r>
              <a:rPr lang="de-AT" dirty="0" smtClean="0"/>
              <a:t>Profil</a:t>
            </a:r>
          </a:p>
          <a:p>
            <a:pPr lvl="1"/>
            <a:r>
              <a:rPr lang="de-AT" dirty="0" smtClean="0"/>
              <a:t>Kurier</a:t>
            </a:r>
          </a:p>
        </p:txBody>
      </p:sp>
      <p:sp>
        <p:nvSpPr>
          <p:cNvPr id="5" name="Textfeld 4"/>
          <p:cNvSpPr txBox="1"/>
          <p:nvPr/>
        </p:nvSpPr>
        <p:spPr>
          <a:xfrm>
            <a:off x="7775599" y="2004993"/>
            <a:ext cx="222729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dirty="0">
                <a:solidFill>
                  <a:srgbClr val="FF0000"/>
                </a:solidFill>
              </a:rPr>
              <a:t>Fügen Sie den einzelnen Medien jeweils einen Hyperlink  zu deren Website hinzu</a:t>
            </a:r>
          </a:p>
        </p:txBody>
      </p:sp>
      <p:sp>
        <p:nvSpPr>
          <p:cNvPr id="6" name="Textfeld 5"/>
          <p:cNvSpPr txBox="1"/>
          <p:nvPr/>
        </p:nvSpPr>
        <p:spPr>
          <a:xfrm>
            <a:off x="7739075" y="4143380"/>
            <a:ext cx="222729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dirty="0">
                <a:solidFill>
                  <a:srgbClr val="FF0000"/>
                </a:solidFill>
              </a:rPr>
              <a:t>Ändern Sie die Farbe der besuchten Hyperlinks  auf </a:t>
            </a:r>
            <a:r>
              <a:rPr lang="de-AT" b="1" dirty="0" smtClean="0">
                <a:solidFill>
                  <a:srgbClr val="FF0000"/>
                </a:solidFill>
              </a:rPr>
              <a:t>dunkelrot</a:t>
            </a:r>
            <a:endParaRPr lang="de-AT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72326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Verknüpfung zu Word</a:t>
            </a:r>
            <a:endParaRPr lang="de-AT" dirty="0"/>
          </a:p>
        </p:txBody>
      </p:sp>
      <p:sp>
        <p:nvSpPr>
          <p:cNvPr id="4" name="Textfeld 3"/>
          <p:cNvSpPr txBox="1"/>
          <p:nvPr/>
        </p:nvSpPr>
        <p:spPr>
          <a:xfrm>
            <a:off x="2381224" y="1639662"/>
            <a:ext cx="74295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AT" dirty="0">
                <a:solidFill>
                  <a:srgbClr val="FF0000"/>
                </a:solidFill>
              </a:rPr>
              <a:t>Fügen Sie unterhalb den Text der Datei </a:t>
            </a:r>
            <a:r>
              <a:rPr lang="de-AT" i="1" dirty="0">
                <a:solidFill>
                  <a:prstClr val="black"/>
                </a:solidFill>
              </a:rPr>
              <a:t>ECDL Advanced.docx </a:t>
            </a:r>
            <a:r>
              <a:rPr lang="de-AT" dirty="0">
                <a:solidFill>
                  <a:srgbClr val="FF0000"/>
                </a:solidFill>
              </a:rPr>
              <a:t/>
            </a:r>
            <a:br>
              <a:rPr lang="de-AT" dirty="0">
                <a:solidFill>
                  <a:srgbClr val="FF0000"/>
                </a:solidFill>
              </a:rPr>
            </a:br>
            <a:r>
              <a:rPr lang="de-AT" dirty="0">
                <a:solidFill>
                  <a:srgbClr val="FF0000"/>
                </a:solidFill>
              </a:rPr>
              <a:t> als Verknüpfung ein.</a:t>
            </a:r>
          </a:p>
        </p:txBody>
      </p:sp>
      <p:sp>
        <p:nvSpPr>
          <p:cNvPr id="5" name="Textfeld 4"/>
          <p:cNvSpPr txBox="1"/>
          <p:nvPr/>
        </p:nvSpPr>
        <p:spPr>
          <a:xfrm>
            <a:off x="2381224" y="5425876"/>
            <a:ext cx="74295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AT" dirty="0">
                <a:solidFill>
                  <a:srgbClr val="FF0000"/>
                </a:solidFill>
              </a:rPr>
              <a:t>Ändern Sie danach in der Word-Datei die Reihenfolge  und kontrollieren Sie danach die Auswirkung  auf der Folie</a:t>
            </a:r>
          </a:p>
        </p:txBody>
      </p:sp>
    </p:spTree>
    <p:extLst>
      <p:ext uri="{BB962C8B-B14F-4D97-AF65-F5344CB8AC3E}">
        <p14:creationId xmlns:p14="http://schemas.microsoft.com/office/powerpoint/2010/main" val="69540693"/>
      </p:ext>
    </p:extLst>
  </p:cSld>
  <p:clrMapOvr>
    <a:masterClrMapping/>
  </p:clrMapOvr>
  <p:transition spd="med"/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Verknüpfung zu Excel</a:t>
            </a:r>
            <a:endParaRPr lang="de-AT" dirty="0"/>
          </a:p>
        </p:txBody>
      </p:sp>
      <p:sp>
        <p:nvSpPr>
          <p:cNvPr id="3" name="Textfeld 2"/>
          <p:cNvSpPr txBox="1"/>
          <p:nvPr/>
        </p:nvSpPr>
        <p:spPr>
          <a:xfrm>
            <a:off x="2452662" y="1630909"/>
            <a:ext cx="74295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AT" dirty="0">
                <a:solidFill>
                  <a:srgbClr val="FF0000"/>
                </a:solidFill>
              </a:rPr>
              <a:t>Fügen Sie unterhalb das Diagramm aus der Mappe </a:t>
            </a:r>
            <a:r>
              <a:rPr lang="de-AT" i="1" dirty="0">
                <a:solidFill>
                  <a:prstClr val="black"/>
                </a:solidFill>
              </a:rPr>
              <a:t>Verkauf.xlsx</a:t>
            </a:r>
            <a:r>
              <a:rPr lang="de-AT" i="1" dirty="0">
                <a:solidFill>
                  <a:srgbClr val="FF0000"/>
                </a:solidFill>
              </a:rPr>
              <a:t> </a:t>
            </a:r>
            <a:r>
              <a:rPr lang="de-AT" dirty="0">
                <a:solidFill>
                  <a:srgbClr val="FF0000"/>
                </a:solidFill>
              </a:rPr>
              <a:t>als Verknüpfung ein.</a:t>
            </a:r>
          </a:p>
        </p:txBody>
      </p:sp>
      <p:sp>
        <p:nvSpPr>
          <p:cNvPr id="4" name="Textfeld 3"/>
          <p:cNvSpPr txBox="1"/>
          <p:nvPr/>
        </p:nvSpPr>
        <p:spPr>
          <a:xfrm>
            <a:off x="2381224" y="5559998"/>
            <a:ext cx="74295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AT" dirty="0">
                <a:solidFill>
                  <a:srgbClr val="FF0000"/>
                </a:solidFill>
              </a:rPr>
              <a:t>Heben Sie die Verknüpfung zum Word-Dokument Advanced.docx auf</a:t>
            </a:r>
          </a:p>
        </p:txBody>
      </p:sp>
    </p:spTree>
    <p:extLst>
      <p:ext uri="{BB962C8B-B14F-4D97-AF65-F5344CB8AC3E}">
        <p14:creationId xmlns:p14="http://schemas.microsoft.com/office/powerpoint/2010/main" val="199806508"/>
      </p:ext>
    </p:extLst>
  </p:cSld>
  <p:clrMapOvr>
    <a:masterClrMapping/>
  </p:clrMapOvr>
  <p:transition spd="med"/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Excel-Tabelle als Objekt</a:t>
            </a:r>
            <a:endParaRPr lang="de-AT" dirty="0"/>
          </a:p>
        </p:txBody>
      </p:sp>
      <p:sp>
        <p:nvSpPr>
          <p:cNvPr id="3" name="Textfeld 2"/>
          <p:cNvSpPr txBox="1"/>
          <p:nvPr/>
        </p:nvSpPr>
        <p:spPr>
          <a:xfrm>
            <a:off x="2452662" y="1538297"/>
            <a:ext cx="74295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AT" dirty="0">
                <a:solidFill>
                  <a:srgbClr val="FF0000"/>
                </a:solidFill>
              </a:rPr>
              <a:t>Fügen Sie unterhalb eine Excel-Tabelle als Objekt ein. Sie soll mit 3 Spalten und mit 5 Zeilen angezeigt werden. </a:t>
            </a:r>
          </a:p>
        </p:txBody>
      </p:sp>
      <p:graphicFrame>
        <p:nvGraphicFramePr>
          <p:cNvPr id="4" name="Objekt 3"/>
          <p:cNvGraphicFramePr>
            <a:graphicFrameLocks noChangeAspect="1"/>
          </p:cNvGraphicFramePr>
          <p:nvPr/>
        </p:nvGraphicFramePr>
        <p:xfrm>
          <a:off x="2381250" y="4610124"/>
          <a:ext cx="2146300" cy="2105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7" name="Arbeitsblatt" r:id="rId5" imgW="2295449" imgH="2104949" progId="Excel.Sheet.12">
                  <p:embed/>
                </p:oleObj>
              </mc:Choice>
              <mc:Fallback>
                <p:oleObj name="Arbeitsblatt" r:id="rId5" imgW="2295449" imgH="2104949" progId="Excel.Sheet.12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81250" y="4610124"/>
                        <a:ext cx="2146300" cy="21050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Textfeld 4"/>
          <p:cNvSpPr txBox="1"/>
          <p:nvPr/>
        </p:nvSpPr>
        <p:spPr>
          <a:xfrm>
            <a:off x="4667240" y="5038759"/>
            <a:ext cx="29289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dirty="0">
                <a:solidFill>
                  <a:srgbClr val="FF0000"/>
                </a:solidFill>
              </a:rPr>
              <a:t>Löschen Sie das nebenstehende Objekt</a:t>
            </a:r>
          </a:p>
        </p:txBody>
      </p:sp>
    </p:spTree>
    <p:extLst>
      <p:ext uri="{BB962C8B-B14F-4D97-AF65-F5344CB8AC3E}">
        <p14:creationId xmlns:p14="http://schemas.microsoft.com/office/powerpoint/2010/main" val="537193317"/>
      </p:ext>
    </p:extLst>
  </p:cSld>
  <p:clrMapOvr>
    <a:masterClrMapping/>
  </p:clrMapOvr>
  <p:transition spd="med"/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Folie aus Word-Gliederung</a:t>
            </a:r>
            <a:endParaRPr lang="de-AT" dirty="0"/>
          </a:p>
        </p:txBody>
      </p:sp>
      <p:sp>
        <p:nvSpPr>
          <p:cNvPr id="6" name="Textfeld 5"/>
          <p:cNvSpPr txBox="1"/>
          <p:nvPr/>
        </p:nvSpPr>
        <p:spPr>
          <a:xfrm>
            <a:off x="2595538" y="1714488"/>
            <a:ext cx="7143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dirty="0">
                <a:solidFill>
                  <a:srgbClr val="FF0000"/>
                </a:solidFill>
              </a:rPr>
              <a:t>Erstellen Sie aus der  Worddatei  </a:t>
            </a:r>
            <a:r>
              <a:rPr lang="de-AT" i="1" dirty="0">
                <a:solidFill>
                  <a:prstClr val="black"/>
                </a:solidFill>
              </a:rPr>
              <a:t>ECDL Gliederung.docx  </a:t>
            </a:r>
            <a:r>
              <a:rPr lang="de-AT" dirty="0">
                <a:solidFill>
                  <a:srgbClr val="FF0000"/>
                </a:solidFill>
              </a:rPr>
              <a:t>eine neue Folie.</a:t>
            </a:r>
          </a:p>
          <a:p>
            <a:endParaRPr lang="de-AT" dirty="0">
              <a:solidFill>
                <a:srgbClr val="FF0000"/>
              </a:solidFill>
            </a:endParaRPr>
          </a:p>
          <a:p>
            <a:r>
              <a:rPr lang="de-AT" dirty="0">
                <a:solidFill>
                  <a:srgbClr val="FF0000"/>
                </a:solidFill>
              </a:rPr>
              <a:t>Löschen Sie anschließend diese Folie 38 (Angabe zur Aufgabe)</a:t>
            </a:r>
          </a:p>
        </p:txBody>
      </p:sp>
    </p:spTree>
    <p:extLst>
      <p:ext uri="{BB962C8B-B14F-4D97-AF65-F5344CB8AC3E}">
        <p14:creationId xmlns:p14="http://schemas.microsoft.com/office/powerpoint/2010/main" val="113898889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AT" dirty="0" smtClean="0"/>
              <a:t>Zielgruppenorientierte Präsentation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AT" dirty="0" smtClean="0"/>
              <a:t>Erstellen Sie eine benutzerdefinierte Präsentation mit dem Namen </a:t>
            </a:r>
            <a:r>
              <a:rPr lang="de-AT" i="1" dirty="0" smtClean="0"/>
              <a:t>Diagramm</a:t>
            </a:r>
            <a:r>
              <a:rPr lang="de-AT" dirty="0" smtClean="0"/>
              <a:t> mit den 4 Diagramm-Folien </a:t>
            </a:r>
          </a:p>
          <a:p>
            <a:r>
              <a:rPr lang="de-AT" dirty="0" smtClean="0"/>
              <a:t>Erstellen Sie auf dieser Folie eine rote, interaktive </a:t>
            </a:r>
            <a:r>
              <a:rPr lang="de-AT" i="1" dirty="0" smtClean="0"/>
              <a:t>Informations</a:t>
            </a:r>
            <a:r>
              <a:rPr lang="de-AT" dirty="0" smtClean="0"/>
              <a:t>-Schaltfläche.</a:t>
            </a:r>
          </a:p>
          <a:p>
            <a:r>
              <a:rPr lang="de-AT" dirty="0" smtClean="0"/>
              <a:t>Stellen Sie den Start der Präsentation </a:t>
            </a:r>
            <a:r>
              <a:rPr lang="de-AT" i="1" dirty="0" smtClean="0"/>
              <a:t>Diagramm</a:t>
            </a:r>
            <a:r>
              <a:rPr lang="de-AT" dirty="0" smtClean="0"/>
              <a:t> so ein, dass diese durch Klick auf die rote Info-Schaltfläche beginnt.</a:t>
            </a:r>
          </a:p>
          <a:p>
            <a:r>
              <a:rPr lang="de-AT" dirty="0" smtClean="0"/>
              <a:t>Löschen Sie die zielgruppenorientierte Präsentation </a:t>
            </a:r>
            <a:r>
              <a:rPr lang="de-AT" i="1" dirty="0" smtClean="0"/>
              <a:t>Grafiken</a:t>
            </a:r>
            <a:r>
              <a:rPr lang="de-AT" dirty="0" smtClean="0"/>
              <a:t>.</a:t>
            </a:r>
          </a:p>
          <a:p>
            <a:pPr>
              <a:buNone/>
            </a:pPr>
            <a:endParaRPr lang="de-AT" dirty="0" smtClean="0"/>
          </a:p>
        </p:txBody>
      </p:sp>
    </p:spTree>
    <p:extLst>
      <p:ext uri="{BB962C8B-B14F-4D97-AF65-F5344CB8AC3E}">
        <p14:creationId xmlns:p14="http://schemas.microsoft.com/office/powerpoint/2010/main" val="194700171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Grafik in Master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609600" y="1546244"/>
            <a:ext cx="10972800" cy="4525963"/>
          </a:xfrm>
        </p:spPr>
        <p:txBody>
          <a:bodyPr>
            <a:normAutofit/>
          </a:bodyPr>
          <a:lstStyle/>
          <a:p>
            <a:r>
              <a:rPr lang="de-AT" sz="2800" dirty="0"/>
              <a:t>Kopieren Sie die drei Zeichenobjekte der Folie 5 (Titel: Logo) als Gruppierung auf diese Folie und verkleinern Sie die Grafik </a:t>
            </a:r>
            <a:r>
              <a:rPr lang="de-AT" sz="2800" dirty="0" smtClean="0"/>
              <a:t/>
            </a:r>
            <a:br>
              <a:rPr lang="de-AT" sz="2800" dirty="0" smtClean="0"/>
            </a:br>
            <a:r>
              <a:rPr lang="de-AT" sz="2800" dirty="0" smtClean="0"/>
              <a:t>proportional </a:t>
            </a:r>
            <a:r>
              <a:rPr lang="de-AT" sz="2800" dirty="0"/>
              <a:t>auf 30%</a:t>
            </a:r>
          </a:p>
          <a:p>
            <a:r>
              <a:rPr lang="de-AT" sz="2800" dirty="0"/>
              <a:t>Positionieren Sie nun die Grafik </a:t>
            </a:r>
            <a:r>
              <a:rPr lang="de-AT" sz="2800" dirty="0" smtClean="0"/>
              <a:t>auch im </a:t>
            </a:r>
            <a:r>
              <a:rPr lang="de-AT" sz="2800" dirty="0"/>
              <a:t>Folienmaster mit dem Design </a:t>
            </a:r>
            <a:r>
              <a:rPr lang="de-AT" sz="2800" i="1" dirty="0"/>
              <a:t>Larissa</a:t>
            </a:r>
            <a:r>
              <a:rPr lang="de-AT" sz="2800" dirty="0"/>
              <a:t>: horizontal </a:t>
            </a:r>
            <a:r>
              <a:rPr lang="de-AT" sz="2800" dirty="0" smtClean="0"/>
              <a:t>29,58 cm</a:t>
            </a:r>
            <a:r>
              <a:rPr lang="de-AT" sz="2800" dirty="0"/>
              <a:t>, vertikal </a:t>
            </a:r>
            <a:r>
              <a:rPr lang="de-AT" sz="2800" dirty="0" smtClean="0"/>
              <a:t>14,71 </a:t>
            </a:r>
            <a:r>
              <a:rPr lang="de-AT" sz="2800" dirty="0"/>
              <a:t>cm, im Hintergrund</a:t>
            </a:r>
            <a:br>
              <a:rPr lang="de-AT" sz="2800" dirty="0"/>
            </a:br>
            <a:r>
              <a:rPr lang="de-AT" sz="2800" dirty="0"/>
              <a:t>damit ALLE Folien dieses Logo aufweisen</a:t>
            </a:r>
          </a:p>
          <a:p>
            <a:r>
              <a:rPr lang="de-AT" sz="2800" dirty="0"/>
              <a:t>Fügen Sie dem Hintergrund des Folienmasters </a:t>
            </a:r>
            <a:r>
              <a:rPr lang="de-AT" sz="2800" i="1" dirty="0"/>
              <a:t>Larissa</a:t>
            </a:r>
            <a:r>
              <a:rPr lang="de-AT" sz="2800" dirty="0"/>
              <a:t> für </a:t>
            </a:r>
            <a:r>
              <a:rPr lang="de-AT" sz="2800" i="1" dirty="0"/>
              <a:t>Titel und Inhalt</a:t>
            </a:r>
            <a:r>
              <a:rPr lang="de-AT" sz="2800" dirty="0"/>
              <a:t> einen radialen Farbverlauf von weiß nach blau (Akzent 1, heller 40%) hinzu</a:t>
            </a:r>
          </a:p>
        </p:txBody>
      </p:sp>
      <p:sp>
        <p:nvSpPr>
          <p:cNvPr id="4" name="Rechteck 3"/>
          <p:cNvSpPr/>
          <p:nvPr/>
        </p:nvSpPr>
        <p:spPr>
          <a:xfrm>
            <a:off x="10174975" y="1995701"/>
            <a:ext cx="932400" cy="831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dirty="0" smtClean="0"/>
              <a:t>Logo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5352988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AT" dirty="0" smtClean="0"/>
              <a:t>Folienübergang und </a:t>
            </a:r>
            <a:br>
              <a:rPr lang="de-AT" dirty="0" smtClean="0"/>
            </a:br>
            <a:r>
              <a:rPr lang="de-AT" dirty="0" smtClean="0"/>
              <a:t>Präsentationseinstellungen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AT" dirty="0"/>
              <a:t>Weisen Sie der Präsentation einen Folienübergang </a:t>
            </a:r>
            <a:r>
              <a:rPr lang="de-AT" i="1" dirty="0"/>
              <a:t>Uhr, </a:t>
            </a:r>
            <a:r>
              <a:rPr lang="de-AT" dirty="0"/>
              <a:t>Dauer: 2 Sek., die Folien sollen nach </a:t>
            </a:r>
            <a:r>
              <a:rPr lang="de-AT" i="1" dirty="0"/>
              <a:t>20 Sekunden </a:t>
            </a:r>
            <a:r>
              <a:rPr lang="de-AT" dirty="0"/>
              <a:t>zur nächsten Folie wechseln</a:t>
            </a:r>
          </a:p>
          <a:p>
            <a:r>
              <a:rPr lang="de-AT" dirty="0"/>
              <a:t>Ändern Sie die Bildschirmpräsentationseinstellung, damit die automatische Wiederholung nicht mehr durchgeführt wird und die von Ihnen bestimmten Übergangszeiten verwendet werden können</a:t>
            </a:r>
          </a:p>
          <a:p>
            <a:r>
              <a:rPr lang="de-AT" dirty="0"/>
              <a:t>Für Anmerkungen soll die Stiftfarbe ROT verwendet werden.</a:t>
            </a:r>
          </a:p>
        </p:txBody>
      </p:sp>
    </p:spTree>
    <p:extLst>
      <p:ext uri="{BB962C8B-B14F-4D97-AF65-F5344CB8AC3E}">
        <p14:creationId xmlns:p14="http://schemas.microsoft.com/office/powerpoint/2010/main" val="342617947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feld 2"/>
          <p:cNvSpPr txBox="1"/>
          <p:nvPr/>
        </p:nvSpPr>
        <p:spPr>
          <a:xfrm>
            <a:off x="2809852" y="3071810"/>
            <a:ext cx="6715172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400" dirty="0">
                <a:solidFill>
                  <a:prstClr val="black"/>
                </a:solidFill>
              </a:rPr>
              <a:t>Viel Freude und Erfolg bei Ihren Präsentationen</a:t>
            </a:r>
            <a:endParaRPr lang="de-AT" sz="2400" dirty="0">
              <a:solidFill>
                <a:prstClr val="black"/>
              </a:solidFill>
            </a:endParaRPr>
          </a:p>
          <a:p>
            <a:pPr algn="ctr"/>
            <a:r>
              <a:rPr lang="de-DE" sz="2400" dirty="0">
                <a:solidFill>
                  <a:prstClr val="black"/>
                </a:solidFill>
              </a:rPr>
              <a:t>wünscht Ihnen</a:t>
            </a:r>
          </a:p>
          <a:p>
            <a:pPr algn="ctr"/>
            <a:endParaRPr lang="de-AT" sz="2400" dirty="0">
              <a:solidFill>
                <a:prstClr val="black"/>
              </a:solidFill>
            </a:endParaRPr>
          </a:p>
          <a:p>
            <a:pPr algn="ctr"/>
            <a:r>
              <a:rPr lang="de-DE" sz="2400" dirty="0">
                <a:solidFill>
                  <a:prstClr val="black"/>
                </a:solidFill>
              </a:rPr>
              <a:t>das Autorenteam ALGE</a:t>
            </a:r>
            <a:br>
              <a:rPr lang="de-DE" sz="2400" dirty="0">
                <a:solidFill>
                  <a:prstClr val="black"/>
                </a:solidFill>
              </a:rPr>
            </a:br>
            <a:r>
              <a:rPr lang="de-DE" sz="2400" dirty="0">
                <a:solidFill>
                  <a:prstClr val="black"/>
                </a:solidFill>
              </a:rPr>
              <a:t>Gerlinde und Alfred Einöder</a:t>
            </a:r>
          </a:p>
          <a:p>
            <a:pPr algn="ctr"/>
            <a:endParaRPr lang="de-AT" sz="2400" dirty="0">
              <a:solidFill>
                <a:prstClr val="black"/>
              </a:solidFill>
            </a:endParaRPr>
          </a:p>
          <a:p>
            <a:pPr algn="ctr"/>
            <a:r>
              <a:rPr lang="de-DE" sz="2400" dirty="0">
                <a:solidFill>
                  <a:prstClr val="black"/>
                </a:solidFill>
              </a:rPr>
              <a:t>info@alge-edv.at</a:t>
            </a:r>
            <a:endParaRPr lang="de-AT" sz="2400" dirty="0">
              <a:solidFill>
                <a:prstClr val="black"/>
              </a:solidFill>
            </a:endParaRPr>
          </a:p>
          <a:p>
            <a:pPr algn="ctr"/>
            <a:endParaRPr lang="de-AT" sz="2400" dirty="0">
              <a:solidFill>
                <a:prstClr val="black"/>
              </a:solidFill>
            </a:endParaRPr>
          </a:p>
        </p:txBody>
      </p:sp>
      <p:pic>
        <p:nvPicPr>
          <p:cNvPr id="5" name="Picture 2" descr="C:\Users\Off 2010\AppData\Local\Microsoft\Windows\Temporary Internet Files\Content.IE5\ROM69XES\MC900439350[1]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554" y="764704"/>
            <a:ext cx="1522892" cy="15228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4376288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Logo</a:t>
            </a:r>
            <a:endParaRPr lang="de-AT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AT" dirty="0" smtClean="0"/>
              <a:t>Aktion</a:t>
            </a:r>
            <a:endParaRPr lang="de-AT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de-AT" dirty="0" smtClean="0">
                <a:solidFill>
                  <a:srgbClr val="FF0000"/>
                </a:solidFill>
              </a:rPr>
              <a:t>Zeichentools /Format /Anordnen </a:t>
            </a:r>
            <a:br>
              <a:rPr lang="de-AT" dirty="0" smtClean="0">
                <a:solidFill>
                  <a:srgbClr val="FF0000"/>
                </a:solidFill>
              </a:rPr>
            </a:br>
            <a:r>
              <a:rPr lang="de-AT" dirty="0" smtClean="0">
                <a:solidFill>
                  <a:srgbClr val="FF0000"/>
                </a:solidFill>
              </a:rPr>
              <a:t/>
            </a:r>
            <a:br>
              <a:rPr lang="de-AT" dirty="0" smtClean="0">
                <a:solidFill>
                  <a:srgbClr val="FF0000"/>
                </a:solidFill>
              </a:rPr>
            </a:br>
            <a:r>
              <a:rPr lang="de-AT" dirty="0" smtClean="0">
                <a:solidFill>
                  <a:srgbClr val="FF0000"/>
                </a:solidFill>
              </a:rPr>
              <a:t>Setzen Sie die Elemente abwechseln </a:t>
            </a:r>
            <a:r>
              <a:rPr lang="de-AT" dirty="0">
                <a:solidFill>
                  <a:srgbClr val="FF0000"/>
                </a:solidFill>
              </a:rPr>
              <a:t>in den Vordergrund  oder</a:t>
            </a:r>
            <a:br>
              <a:rPr lang="de-AT" dirty="0">
                <a:solidFill>
                  <a:srgbClr val="FF0000"/>
                </a:solidFill>
              </a:rPr>
            </a:br>
            <a:r>
              <a:rPr lang="de-AT" dirty="0">
                <a:solidFill>
                  <a:srgbClr val="FF0000"/>
                </a:solidFill>
              </a:rPr>
              <a:t>in den </a:t>
            </a:r>
            <a:r>
              <a:rPr lang="de-AT" dirty="0" smtClean="0">
                <a:solidFill>
                  <a:srgbClr val="FF0000"/>
                </a:solidFill>
              </a:rPr>
              <a:t>Hintergrund.</a:t>
            </a:r>
            <a:br>
              <a:rPr lang="de-AT" dirty="0" smtClean="0">
                <a:solidFill>
                  <a:srgbClr val="FF0000"/>
                </a:solidFill>
              </a:rPr>
            </a:br>
            <a:r>
              <a:rPr lang="de-AT" dirty="0" smtClean="0">
                <a:solidFill>
                  <a:srgbClr val="FF0000"/>
                </a:solidFill>
              </a:rPr>
              <a:t>Setzen Sie zuletzt das rote Dreieck zwischen das gelbe und blaue Objekt</a:t>
            </a:r>
          </a:p>
          <a:p>
            <a:endParaRPr lang="de-AT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de-AT" dirty="0" smtClean="0"/>
              <a:t>Ergebnis</a:t>
            </a:r>
            <a:endParaRPr lang="de-AT" dirty="0"/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de-AT" dirty="0" smtClean="0"/>
              <a:t>Wählen Sie hier das Element aus</a:t>
            </a:r>
          </a:p>
          <a:p>
            <a:endParaRPr lang="de-AT" dirty="0"/>
          </a:p>
        </p:txBody>
      </p:sp>
      <p:sp>
        <p:nvSpPr>
          <p:cNvPr id="7" name="Flussdiagramm: Alternativer Prozess 6"/>
          <p:cNvSpPr/>
          <p:nvPr/>
        </p:nvSpPr>
        <p:spPr>
          <a:xfrm>
            <a:off x="6854834" y="3100383"/>
            <a:ext cx="2665449" cy="1387494"/>
          </a:xfrm>
          <a:prstGeom prst="flowChartAlternateProcess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>
              <a:solidFill>
                <a:prstClr val="white"/>
              </a:solidFill>
            </a:endParaRPr>
          </a:p>
        </p:txBody>
      </p:sp>
      <p:sp>
        <p:nvSpPr>
          <p:cNvPr id="8" name="Ellipse 7"/>
          <p:cNvSpPr/>
          <p:nvPr/>
        </p:nvSpPr>
        <p:spPr>
          <a:xfrm>
            <a:off x="7666059" y="3976695"/>
            <a:ext cx="1898676" cy="1898676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>
              <a:solidFill>
                <a:prstClr val="white"/>
              </a:solidFill>
            </a:endParaRPr>
          </a:p>
        </p:txBody>
      </p:sp>
      <p:sp>
        <p:nvSpPr>
          <p:cNvPr id="9" name="Gleichschenkliges Dreieck 8"/>
          <p:cNvSpPr/>
          <p:nvPr/>
        </p:nvSpPr>
        <p:spPr>
          <a:xfrm>
            <a:off x="6453191" y="3684591"/>
            <a:ext cx="1643085" cy="1533546"/>
          </a:xfrm>
          <a:prstGeom prst="triangl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705905"/>
      </p:ext>
    </p:extLst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Form (Grafik) formatieren</a:t>
            </a:r>
            <a:endParaRPr lang="de-AT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AT" dirty="0" smtClean="0"/>
              <a:t>Ausgangssituation</a:t>
            </a:r>
            <a:endParaRPr lang="de-AT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de-AT" dirty="0" smtClean="0"/>
              <a:t>Ziel</a:t>
            </a:r>
            <a:endParaRPr lang="de-AT" dirty="0"/>
          </a:p>
        </p:txBody>
      </p:sp>
      <p:sp>
        <p:nvSpPr>
          <p:cNvPr id="7" name="Raute 6"/>
          <p:cNvSpPr/>
          <p:nvPr/>
        </p:nvSpPr>
        <p:spPr>
          <a:xfrm>
            <a:off x="6667505" y="2357431"/>
            <a:ext cx="2008215" cy="2008215"/>
          </a:xfrm>
          <a:prstGeom prst="diamond">
            <a:avLst/>
          </a:prstGeom>
          <a:gradFill>
            <a:gsLst>
              <a:gs pos="0">
                <a:schemeClr val="accent1"/>
              </a:gs>
              <a:gs pos="100000">
                <a:srgbClr val="FFFF00"/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</a:gradFill>
          <a:scene3d>
            <a:camera prst="perspectiveBelow"/>
            <a:lightRig rig="threePt" dir="t"/>
          </a:scene3d>
          <a:sp3d extrusionH="6350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>
              <a:solidFill>
                <a:prstClr val="white"/>
              </a:solidFill>
            </a:endParaRPr>
          </a:p>
        </p:txBody>
      </p:sp>
      <p:sp>
        <p:nvSpPr>
          <p:cNvPr id="8" name="Wolkenförmige Legende 7"/>
          <p:cNvSpPr/>
          <p:nvPr/>
        </p:nvSpPr>
        <p:spPr>
          <a:xfrm>
            <a:off x="6167438" y="4500570"/>
            <a:ext cx="2928958" cy="1571636"/>
          </a:xfrm>
          <a:prstGeom prst="cloudCallout">
            <a:avLst>
              <a:gd name="adj1" fmla="val -46687"/>
              <a:gd name="adj2" fmla="val 70682"/>
            </a:avLst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scene3d>
            <a:camera prst="perspectiveBelow"/>
            <a:lightRig rig="threePt" dir="t"/>
          </a:scene3d>
          <a:sp3d extrusionH="635000">
            <a:extrusionClr>
              <a:srgbClr val="00B050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>
              <a:solidFill>
                <a:prstClr val="white"/>
              </a:solidFill>
            </a:endParaRPr>
          </a:p>
        </p:txBody>
      </p:sp>
      <p:sp>
        <p:nvSpPr>
          <p:cNvPr id="9" name="Raute 8"/>
          <p:cNvSpPr/>
          <p:nvPr/>
        </p:nvSpPr>
        <p:spPr>
          <a:xfrm>
            <a:off x="2738415" y="2357431"/>
            <a:ext cx="2008215" cy="2008215"/>
          </a:xfrm>
          <a:prstGeom prst="diamond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>
              <a:solidFill>
                <a:prstClr val="white"/>
              </a:solidFill>
            </a:endParaRPr>
          </a:p>
        </p:txBody>
      </p:sp>
      <p:sp>
        <p:nvSpPr>
          <p:cNvPr id="10" name="Wolkenförmige Legende 9"/>
          <p:cNvSpPr/>
          <p:nvPr/>
        </p:nvSpPr>
        <p:spPr>
          <a:xfrm>
            <a:off x="2238348" y="4500570"/>
            <a:ext cx="2928958" cy="1571636"/>
          </a:xfrm>
          <a:prstGeom prst="cloudCallout">
            <a:avLst>
              <a:gd name="adj1" fmla="val -46687"/>
              <a:gd name="adj2" fmla="val 7068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6521230"/>
      </p:ext>
    </p:extLst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Transparenz</a:t>
            </a:r>
            <a:endParaRPr lang="de-AT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600056" y="1600201"/>
            <a:ext cx="3610744" cy="4525963"/>
          </a:xfrm>
        </p:spPr>
        <p:txBody>
          <a:bodyPr>
            <a:normAutofit/>
          </a:bodyPr>
          <a:lstStyle/>
          <a:p>
            <a:r>
              <a:rPr lang="de-AT" sz="2000" dirty="0">
                <a:solidFill>
                  <a:srgbClr val="FF0000"/>
                </a:solidFill>
              </a:rPr>
              <a:t>Heben Sie die Gruppierung der Grafik auf und wandeln sie in ein Zeichnungsobjekt um</a:t>
            </a:r>
          </a:p>
          <a:p>
            <a:endParaRPr lang="de-AT" sz="2000" dirty="0">
              <a:solidFill>
                <a:srgbClr val="FF0000"/>
              </a:solidFill>
            </a:endParaRPr>
          </a:p>
          <a:p>
            <a:r>
              <a:rPr lang="de-AT" sz="2000" dirty="0">
                <a:solidFill>
                  <a:srgbClr val="FF0000"/>
                </a:solidFill>
              </a:rPr>
              <a:t>Weisen Sie den beiden Farb-kreisen eine Transparenz von 50 % zu</a:t>
            </a:r>
          </a:p>
          <a:p>
            <a:endParaRPr lang="de-AT" sz="2000" dirty="0"/>
          </a:p>
        </p:txBody>
      </p:sp>
      <p:sp>
        <p:nvSpPr>
          <p:cNvPr id="5" name="Inhaltsplatzhalter 4"/>
          <p:cNvSpPr txBox="1">
            <a:spLocks noGrp="1"/>
          </p:cNvSpPr>
          <p:nvPr>
            <p:ph sz="half" idx="1"/>
          </p:nvPr>
        </p:nvSpPr>
        <p:spPr>
          <a:xfrm>
            <a:off x="2338390" y="1600201"/>
            <a:ext cx="3328982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>
              <a:buNone/>
            </a:pPr>
            <a:r>
              <a:rPr lang="de-AT" sz="1800" dirty="0"/>
              <a:t>Dieser Text dient nur zum Testen der vorgegebenen Aufgabe</a:t>
            </a:r>
          </a:p>
          <a:p>
            <a:pPr marL="0">
              <a:buNone/>
            </a:pPr>
            <a:r>
              <a:rPr lang="de-AT" sz="1800" dirty="0"/>
              <a:t>Dieser Text dient nur zum Testen der vorgegebenen Aufgabe</a:t>
            </a:r>
          </a:p>
          <a:p>
            <a:pPr marL="0">
              <a:buNone/>
            </a:pPr>
            <a:r>
              <a:rPr lang="de-AT" sz="1800" dirty="0"/>
              <a:t>Dieser Text dient nur zum Testen der vorgegebenen Aufgabe</a:t>
            </a:r>
          </a:p>
          <a:p>
            <a:pPr marL="0">
              <a:buNone/>
            </a:pPr>
            <a:r>
              <a:rPr lang="de-AT" sz="1800" dirty="0"/>
              <a:t>Dieser Text dient nur zum Testen der vorgegebenen Aufgabe</a:t>
            </a:r>
          </a:p>
          <a:p>
            <a:pPr marL="0">
              <a:buNone/>
            </a:pPr>
            <a:r>
              <a:rPr lang="de-AT" sz="1800" dirty="0"/>
              <a:t>Dieser Text dient nur zum Testen der vorgegebenen Aufgabe</a:t>
            </a:r>
          </a:p>
          <a:p>
            <a:pPr marL="0">
              <a:buNone/>
            </a:pPr>
            <a:r>
              <a:rPr lang="de-AT" sz="1800" dirty="0"/>
              <a:t>Dieser Text dient nur zum Testen der vorgegebenen Aufgabe</a:t>
            </a:r>
          </a:p>
        </p:txBody>
      </p:sp>
      <p:pic>
        <p:nvPicPr>
          <p:cNvPr id="6" name="Picture 2" descr="C:\Program Files\Microsoft Office\MEDIA\CAGCAT10\j0299125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95538" y="1714489"/>
            <a:ext cx="2580886" cy="423497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629492562"/>
      </p:ext>
    </p:extLst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Transparente Farbe</a:t>
            </a:r>
            <a:endParaRPr lang="de-AT" dirty="0"/>
          </a:p>
        </p:txBody>
      </p:sp>
      <p:sp>
        <p:nvSpPr>
          <p:cNvPr id="6" name="Textfeld 5"/>
          <p:cNvSpPr txBox="1"/>
          <p:nvPr/>
        </p:nvSpPr>
        <p:spPr>
          <a:xfrm>
            <a:off x="5667372" y="4286257"/>
            <a:ext cx="335919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dirty="0">
                <a:solidFill>
                  <a:prstClr val="black"/>
                </a:solidFill>
              </a:rPr>
              <a:t>Bestimmen Sie auch in der Grafik auf Folie 1 für die Farbe Weiß die transparente Farbe</a:t>
            </a:r>
          </a:p>
          <a:p>
            <a:endParaRPr lang="de-AT" dirty="0">
              <a:solidFill>
                <a:prstClr val="black"/>
              </a:solidFill>
            </a:endParaRPr>
          </a:p>
        </p:txBody>
      </p:sp>
      <p:sp>
        <p:nvSpPr>
          <p:cNvPr id="7" name="Textfeld 6"/>
          <p:cNvSpPr txBox="1"/>
          <p:nvPr/>
        </p:nvSpPr>
        <p:spPr>
          <a:xfrm>
            <a:off x="5621332" y="1457298"/>
            <a:ext cx="3906891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dirty="0">
                <a:solidFill>
                  <a:srgbClr val="FF0000"/>
                </a:solidFill>
              </a:rPr>
              <a:t>Transparente Farbe in </a:t>
            </a:r>
            <a:r>
              <a:rPr lang="de-AT" b="1" dirty="0">
                <a:solidFill>
                  <a:srgbClr val="FF0000"/>
                </a:solidFill>
              </a:rPr>
              <a:t>Bild</a:t>
            </a:r>
          </a:p>
          <a:p>
            <a:endParaRPr lang="de-AT" dirty="0">
              <a:solidFill>
                <a:srgbClr val="FF0000"/>
              </a:solidFill>
            </a:endParaRPr>
          </a:p>
          <a:p>
            <a:r>
              <a:rPr lang="de-AT" dirty="0">
                <a:solidFill>
                  <a:srgbClr val="FF0000"/>
                </a:solidFill>
              </a:rPr>
              <a:t>Testen Sie die Aktion: </a:t>
            </a:r>
            <a:r>
              <a:rPr lang="de-AT" i="1" dirty="0">
                <a:solidFill>
                  <a:srgbClr val="FF0000"/>
                </a:solidFill>
              </a:rPr>
              <a:t>Bildtools /Format /Anpassen  /Farbe /Transparente Farbe  bestimmen</a:t>
            </a:r>
          </a:p>
          <a:p>
            <a:endParaRPr lang="de-AT" dirty="0">
              <a:solidFill>
                <a:srgbClr val="FF0000"/>
              </a:solidFill>
            </a:endParaRPr>
          </a:p>
          <a:p>
            <a:r>
              <a:rPr lang="de-AT" dirty="0">
                <a:solidFill>
                  <a:srgbClr val="FF0000"/>
                </a:solidFill>
              </a:rPr>
              <a:t>Zuerst für den grauen und danach für den blauen Kreis</a:t>
            </a:r>
          </a:p>
        </p:txBody>
      </p:sp>
      <p:pic>
        <p:nvPicPr>
          <p:cNvPr id="8" name="Picture 2" descr="C:\Program Files\Microsoft Office\MEDIA\CAGCAT10\j0299125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95538" y="1714489"/>
            <a:ext cx="2580886" cy="423497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034123143"/>
      </p:ext>
    </p:extLst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Form formatieren mit Schatten</a:t>
            </a:r>
            <a:endParaRPr lang="de-AT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de-AT" dirty="0" smtClean="0"/>
              <a:t>Ausgangssituation</a:t>
            </a:r>
            <a:endParaRPr lang="de-AT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algn="ctr"/>
            <a:r>
              <a:rPr lang="de-AT" dirty="0" smtClean="0"/>
              <a:t>Ziel</a:t>
            </a:r>
            <a:endParaRPr lang="de-AT" dirty="0"/>
          </a:p>
        </p:txBody>
      </p:sp>
      <p:sp>
        <p:nvSpPr>
          <p:cNvPr id="7" name="Richtungspfeil 6"/>
          <p:cNvSpPr/>
          <p:nvPr/>
        </p:nvSpPr>
        <p:spPr>
          <a:xfrm>
            <a:off x="7024694" y="2447914"/>
            <a:ext cx="1752624" cy="766773"/>
          </a:xfrm>
          <a:prstGeom prst="homePlate">
            <a:avLst/>
          </a:prstGeom>
          <a:solidFill>
            <a:schemeClr val="accent3">
              <a:lumMod val="75000"/>
            </a:schemeClr>
          </a:solidFill>
          <a:ln w="57150">
            <a:solidFill>
              <a:schemeClr val="tx1"/>
            </a:solidFill>
            <a:prstDash val="sysDash"/>
          </a:ln>
          <a:effectLst>
            <a:outerShdw dist="482600" dir="9180000" algn="tl" rotWithShape="0">
              <a:schemeClr val="tx2">
                <a:lumMod val="60000"/>
                <a:lumOff val="40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>
              <a:solidFill>
                <a:prstClr val="white"/>
              </a:solidFill>
            </a:endParaRPr>
          </a:p>
        </p:txBody>
      </p:sp>
      <p:sp>
        <p:nvSpPr>
          <p:cNvPr id="8" name="Zierrahmen 7"/>
          <p:cNvSpPr/>
          <p:nvPr/>
        </p:nvSpPr>
        <p:spPr>
          <a:xfrm rot="20260100">
            <a:off x="3355344" y="4542705"/>
            <a:ext cx="1168416" cy="985851"/>
          </a:xfrm>
          <a:prstGeom prst="plaque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tx1"/>
            </a:solidFill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>
              <a:solidFill>
                <a:prstClr val="white"/>
              </a:solidFill>
            </a:endParaRPr>
          </a:p>
        </p:txBody>
      </p:sp>
      <p:sp>
        <p:nvSpPr>
          <p:cNvPr id="10" name="Zierrahmen 9"/>
          <p:cNvSpPr/>
          <p:nvPr/>
        </p:nvSpPr>
        <p:spPr>
          <a:xfrm rot="20280000">
            <a:off x="7381121" y="4469213"/>
            <a:ext cx="1168416" cy="985851"/>
          </a:xfrm>
          <a:prstGeom prst="plaque">
            <a:avLst/>
          </a:prstGeom>
          <a:noFill/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>
              <a:solidFill>
                <a:prstClr val="white"/>
              </a:solidFill>
            </a:endParaRPr>
          </a:p>
        </p:txBody>
      </p:sp>
      <p:sp>
        <p:nvSpPr>
          <p:cNvPr id="11" name="Textplatzhalter 2"/>
          <p:cNvSpPr txBox="1">
            <a:spLocks/>
          </p:cNvSpPr>
          <p:nvPr/>
        </p:nvSpPr>
        <p:spPr>
          <a:xfrm>
            <a:off x="4095736" y="3643314"/>
            <a:ext cx="4040188" cy="63976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algn="ctr">
              <a:spcBef>
                <a:spcPct val="20000"/>
              </a:spcBef>
              <a:buFont typeface="Arial" pitchFamily="34" charset="0"/>
              <a:buNone/>
              <a:defRPr/>
            </a:pPr>
            <a:r>
              <a:rPr lang="de-AT" sz="2400" b="1" dirty="0">
                <a:solidFill>
                  <a:srgbClr val="FF0000"/>
                </a:solidFill>
              </a:rPr>
              <a:t>Format übertragen</a:t>
            </a:r>
          </a:p>
        </p:txBody>
      </p:sp>
      <p:sp>
        <p:nvSpPr>
          <p:cNvPr id="12" name="Textfeld 11"/>
          <p:cNvSpPr txBox="1"/>
          <p:nvPr/>
        </p:nvSpPr>
        <p:spPr>
          <a:xfrm>
            <a:off x="3095604" y="6072206"/>
            <a:ext cx="650085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2000" dirty="0">
                <a:solidFill>
                  <a:srgbClr val="FF0000"/>
                </a:solidFill>
              </a:rPr>
              <a:t>Blenden Sie </a:t>
            </a:r>
            <a:r>
              <a:rPr lang="de-AT" sz="2000" b="1" dirty="0">
                <a:solidFill>
                  <a:srgbClr val="FF0000"/>
                </a:solidFill>
              </a:rPr>
              <a:t>nur auf dieser Folie </a:t>
            </a:r>
            <a:r>
              <a:rPr lang="de-AT" sz="2000" dirty="0">
                <a:solidFill>
                  <a:srgbClr val="FF0000"/>
                </a:solidFill>
              </a:rPr>
              <a:t>die Grafik rechts unten aus</a:t>
            </a:r>
          </a:p>
        </p:txBody>
      </p:sp>
      <p:sp>
        <p:nvSpPr>
          <p:cNvPr id="13" name="Richtungspfeil 12"/>
          <p:cNvSpPr/>
          <p:nvPr/>
        </p:nvSpPr>
        <p:spPr>
          <a:xfrm>
            <a:off x="2979713" y="2447914"/>
            <a:ext cx="1752624" cy="766773"/>
          </a:xfrm>
          <a:prstGeom prst="homePlate">
            <a:avLst/>
          </a:prstGeom>
          <a:noFill/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0157037"/>
      </p:ext>
    </p:extLst>
  </p:cSld>
  <p:clrMapOvr>
    <a:masterClrMapping/>
  </p:clrMapOvr>
  <p:transition spd="med"/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Ganymed">
  <a:themeElements>
    <a:clrScheme name="Ganymed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Ganymed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Ganymed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Larissa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Larissa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Larissa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Larissa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Larissa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Larissa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Larissa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3.xml><?xml version="1.0" encoding="utf-8"?>
<a:themeOverride xmlns:a="http://schemas.openxmlformats.org/drawingml/2006/main">
  <a:clrScheme name="Larissa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Larissa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Larissa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4.xml><?xml version="1.0" encoding="utf-8"?>
<a:themeOverride xmlns:a="http://schemas.openxmlformats.org/drawingml/2006/main">
  <a:clrScheme name="Larissa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Larissa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Larissa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1083</Words>
  <Application>Microsoft Office PowerPoint</Application>
  <PresentationFormat>Breitbild</PresentationFormat>
  <Paragraphs>261</Paragraphs>
  <Slides>41</Slides>
  <Notes>36</Notes>
  <HiddenSlides>0</HiddenSlides>
  <MMClips>0</MMClips>
  <ScaleCrop>false</ScaleCrop>
  <HeadingPairs>
    <vt:vector size="10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2</vt:i4>
      </vt:variant>
      <vt:variant>
        <vt:lpstr>Eingebettete OLE-Server</vt:lpstr>
      </vt:variant>
      <vt:variant>
        <vt:i4>1</vt:i4>
      </vt:variant>
      <vt:variant>
        <vt:lpstr>Folientitel</vt:lpstr>
      </vt:variant>
      <vt:variant>
        <vt:i4>41</vt:i4>
      </vt:variant>
      <vt:variant>
        <vt:lpstr>Zielgruppenorientierte Präsentationen</vt:lpstr>
      </vt:variant>
      <vt:variant>
        <vt:i4>1</vt:i4>
      </vt:variant>
    </vt:vector>
  </HeadingPairs>
  <TitlesOfParts>
    <vt:vector size="50" baseType="lpstr">
      <vt:lpstr>Arial</vt:lpstr>
      <vt:lpstr>Calibri</vt:lpstr>
      <vt:lpstr>Times New Roman</vt:lpstr>
      <vt:lpstr>Verdana</vt:lpstr>
      <vt:lpstr>Wingdings 2</vt:lpstr>
      <vt:lpstr>Larissa-Design</vt:lpstr>
      <vt:lpstr>Ganymed</vt:lpstr>
      <vt:lpstr>Arbeitsblatt</vt:lpstr>
      <vt:lpstr>Übungen zu PowerPoint </vt:lpstr>
      <vt:lpstr>Mastereinstellungen</vt:lpstr>
      <vt:lpstr>Benutzerdef. Folienmaster</vt:lpstr>
      <vt:lpstr>Grafik in Master</vt:lpstr>
      <vt:lpstr>Logo</vt:lpstr>
      <vt:lpstr>Form (Grafik) formatieren</vt:lpstr>
      <vt:lpstr>Transparenz</vt:lpstr>
      <vt:lpstr>Transparente Farbe</vt:lpstr>
      <vt:lpstr>Form formatieren mit Schatten</vt:lpstr>
      <vt:lpstr>Formate übertragen</vt:lpstr>
      <vt:lpstr>Aufgabe: Grafiken neu färben</vt:lpstr>
      <vt:lpstr>Lösung: Grafiken neu färben</vt:lpstr>
      <vt:lpstr>Grafiken / Originalfarben zurücksetzen</vt:lpstr>
      <vt:lpstr>Grafik einfügen</vt:lpstr>
      <vt:lpstr>Grafik einfügen</vt:lpstr>
      <vt:lpstr>Bildbearbeitung</vt:lpstr>
      <vt:lpstr>An ausgewählten Objekten unten, horizontal verteilt ausrichten</vt:lpstr>
      <vt:lpstr>An Unterkante der Folie horizontal verteilt ausrichten</vt:lpstr>
      <vt:lpstr>Bild zuschneiden und speichern</vt:lpstr>
      <vt:lpstr>ClipArt bearbeiten</vt:lpstr>
      <vt:lpstr>Lösung: Einzelelement umfärben</vt:lpstr>
      <vt:lpstr>Folienhintergrund</vt:lpstr>
      <vt:lpstr>Diagramm bearbeiten</vt:lpstr>
      <vt:lpstr>Diagramm bearbeiten 2</vt:lpstr>
      <vt:lpstr>Diagramm bearbeiten 3</vt:lpstr>
      <vt:lpstr>Diagramm Animation</vt:lpstr>
      <vt:lpstr>SmartArt ZYKLUS</vt:lpstr>
      <vt:lpstr>SmartArt PYRAMIDE</vt:lpstr>
      <vt:lpstr>Verbindungslinien erstellen</vt:lpstr>
      <vt:lpstr>Multimedia</vt:lpstr>
      <vt:lpstr>Animation 1</vt:lpstr>
      <vt:lpstr>Animation 2</vt:lpstr>
      <vt:lpstr>Hyperlink zu Dateien</vt:lpstr>
      <vt:lpstr>Informationsmedien</vt:lpstr>
      <vt:lpstr>Verknüpfung zu Word</vt:lpstr>
      <vt:lpstr>Verknüpfung zu Excel</vt:lpstr>
      <vt:lpstr>Excel-Tabelle als Objekt</vt:lpstr>
      <vt:lpstr>Folie aus Word-Gliederung</vt:lpstr>
      <vt:lpstr>Zielgruppenorientierte Präsentation</vt:lpstr>
      <vt:lpstr>Folienübergang und  Präsentationseinstellungen</vt:lpstr>
      <vt:lpstr>PowerPoint-Präsentation</vt:lpstr>
      <vt:lpstr>Grafiken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Übungen zu PowerPoint </dc:title>
  <dc:creator>ALGE</dc:creator>
  <cp:lastModifiedBy>ALGE</cp:lastModifiedBy>
  <cp:revision>15</cp:revision>
  <dcterms:created xsi:type="dcterms:W3CDTF">2013-05-10T13:57:15Z</dcterms:created>
  <dcterms:modified xsi:type="dcterms:W3CDTF">2015-09-28T08:11:55Z</dcterms:modified>
</cp:coreProperties>
</file>