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2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3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2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8" r:id="rId40"/>
    <p:sldId id="295" r:id="rId41"/>
    <p:sldId id="296" r:id="rId42"/>
    <p:sldId id="297" r:id="rId43"/>
  </p:sldIdLst>
  <p:sldSz cx="12192000" cy="6858000"/>
  <p:notesSz cx="6858000" cy="9144000"/>
  <p:custShowLst>
    <p:custShow name="Diagramm" id="0">
      <p:sldLst>
        <p:sld r:id="rId25"/>
        <p:sld r:id="rId26"/>
        <p:sld r:id="rId27"/>
        <p:sld r:id="rId2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GE" initials="A" lastIdx="1" clrIdx="0">
    <p:extLst>
      <p:ext uri="{19B8F6BF-5375-455C-9EA6-DF929625EA0E}">
        <p15:presenceInfo xmlns:p15="http://schemas.microsoft.com/office/powerpoint/2012/main" userId="AL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57" autoAdjust="0"/>
    <p:restoredTop sz="94701" autoAdjust="0"/>
  </p:normalViewPr>
  <p:slideViewPr>
    <p:cSldViewPr snapToGrid="0">
      <p:cViewPr varScale="1">
        <p:scale>
          <a:sx n="52" d="100"/>
          <a:sy n="52" d="100"/>
        </p:scale>
        <p:origin x="108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1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openxmlformats.org/officeDocument/2006/relationships/image" Target="../media/image9.jpg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4.xlsx"/><Relationship Id="rId2" Type="http://schemas.openxmlformats.org/officeDocument/2006/relationships/image" Target="../media/image13.jpeg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1928706048"/>
        <c:axId val="1928706592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28706048"/>
        <c:axId val="1928706592"/>
      </c:lineChart>
      <c:catAx>
        <c:axId val="1928706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28706592"/>
        <c:crosses val="autoZero"/>
        <c:auto val="1"/>
        <c:lblAlgn val="ctr"/>
        <c:lblOffset val="100"/>
        <c:noMultiLvlLbl val="0"/>
      </c:catAx>
      <c:valAx>
        <c:axId val="1928706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28706048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4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2021990832"/>
        <c:axId val="2021990288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1990832"/>
        <c:axId val="2021990288"/>
      </c:lineChart>
      <c:catAx>
        <c:axId val="2021990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21990288"/>
        <c:crosses val="autoZero"/>
        <c:auto val="1"/>
        <c:lblAlgn val="ctr"/>
        <c:lblOffset val="100"/>
        <c:noMultiLvlLbl val="0"/>
      </c:catAx>
      <c:valAx>
        <c:axId val="2021990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1990832"/>
        <c:crosses val="autoZero"/>
        <c:crossBetween val="between"/>
      </c:valAx>
      <c:spPr>
        <a:blipFill>
          <a:blip xmlns:r="http://schemas.openxmlformats.org/officeDocument/2006/relationships" r:embed="rId2"/>
          <a:stretch>
            <a:fillRect/>
          </a:stretch>
        </a:blipFill>
      </c:spPr>
    </c:plotArea>
    <c:legend>
      <c:legendPos val="t"/>
      <c:overlay val="0"/>
      <c:txPr>
        <a:bodyPr/>
        <a:lstStyle/>
        <a:p>
          <a:pPr>
            <a:defRPr sz="1400"/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Menge</c:v>
                </c:pt>
              </c:strCache>
            </c:strRef>
          </c:tx>
          <c:spPr>
            <a:ln w="50800">
              <a:solidFill>
                <a:schemeClr val="accent5">
                  <a:lumMod val="75000"/>
                </a:schemeClr>
              </a:solidFill>
            </a:ln>
          </c:spPr>
          <c:invertIfNegative val="0"/>
          <c:cat>
            <c:strRef>
              <c:f>Tabelle1!$A$2:$A$5</c:f>
              <c:strCache>
                <c:ptCount val="4"/>
                <c:pt idx="0">
                  <c:v>Motorräder</c:v>
                </c:pt>
                <c:pt idx="1">
                  <c:v>PKW - Diesel</c:v>
                </c:pt>
                <c:pt idx="2">
                  <c:v>PKW - Benzin</c:v>
                </c:pt>
                <c:pt idx="3">
                  <c:v>LKW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223</c:v>
                </c:pt>
                <c:pt idx="1">
                  <c:v>210</c:v>
                </c:pt>
                <c:pt idx="2">
                  <c:v>160</c:v>
                </c:pt>
                <c:pt idx="3">
                  <c:v>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1987568"/>
        <c:axId val="2021993008"/>
      </c:barChart>
      <c:catAx>
        <c:axId val="2021987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2021993008"/>
        <c:crosses val="autoZero"/>
        <c:auto val="1"/>
        <c:lblAlgn val="ctr"/>
        <c:lblOffset val="100"/>
        <c:noMultiLvlLbl val="0"/>
      </c:catAx>
      <c:valAx>
        <c:axId val="2021993008"/>
        <c:scaling>
          <c:orientation val="minMax"/>
          <c:max val="240"/>
          <c:min val="14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2021987568"/>
        <c:crosses val="autoZero"/>
        <c:crossBetween val="between"/>
        <c:maj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2021987024"/>
        <c:axId val="2022000080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1987024"/>
        <c:axId val="2022000080"/>
      </c:lineChart>
      <c:catAx>
        <c:axId val="2021987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22000080"/>
        <c:crosses val="autoZero"/>
        <c:auto val="1"/>
        <c:lblAlgn val="ctr"/>
        <c:lblOffset val="100"/>
        <c:noMultiLvlLbl val="0"/>
      </c:catAx>
      <c:valAx>
        <c:axId val="2022000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1987024"/>
        <c:crosses val="autoZero"/>
        <c:crossBetween val="between"/>
      </c:valAx>
      <c:spPr>
        <a:blipFill>
          <a:blip xmlns:r="http://schemas.openxmlformats.org/officeDocument/2006/relationships" r:embed="rId2"/>
          <a:stretch>
            <a:fillRect/>
          </a:stretch>
        </a:blipFill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5-16T17:42:03.830" idx="1">
    <p:pos x="5730" y="2835"/>
    <p:text>Hintergrundbild: "Frangipani.jpg"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B08BA-B0C8-4580-9F59-B7D3859B04FD}" type="doc">
      <dgm:prSet loTypeId="urn:microsoft.com/office/officeart/2005/8/layout/cycle2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de-AT"/>
        </a:p>
      </dgm:t>
    </dgm:pt>
    <dgm:pt modelId="{28C920B6-5A0C-4EF1-9BAE-41E36248450D}">
      <dgm:prSet phldrT="[Text]"/>
      <dgm:spPr/>
      <dgm:t>
        <a:bodyPr/>
        <a:lstStyle/>
        <a:p>
          <a:r>
            <a:rPr lang="de-AT" dirty="0" smtClean="0"/>
            <a:t>Start/Ziel</a:t>
          </a:r>
          <a:endParaRPr lang="de-AT" dirty="0"/>
        </a:p>
      </dgm:t>
    </dgm:pt>
    <dgm:pt modelId="{E6695028-AB38-4814-9725-09C85EE468F3}" type="parTrans" cxnId="{1BF9A37C-E961-4ECC-9B77-4C643C4EFC3E}">
      <dgm:prSet/>
      <dgm:spPr/>
      <dgm:t>
        <a:bodyPr/>
        <a:lstStyle/>
        <a:p>
          <a:endParaRPr lang="de-AT"/>
        </a:p>
      </dgm:t>
    </dgm:pt>
    <dgm:pt modelId="{B082A498-890B-4508-9365-2C26F1B987A8}" type="sibTrans" cxnId="{1BF9A37C-E961-4ECC-9B77-4C643C4EFC3E}">
      <dgm:prSet/>
      <dgm:spPr/>
      <dgm:t>
        <a:bodyPr/>
        <a:lstStyle/>
        <a:p>
          <a:endParaRPr lang="de-AT"/>
        </a:p>
      </dgm:t>
    </dgm:pt>
    <dgm:pt modelId="{A6E138CB-E2C0-4D55-AD58-A3EA77B5E6EF}">
      <dgm:prSet phldrT="[Text]"/>
      <dgm:spPr/>
      <dgm:t>
        <a:bodyPr/>
        <a:lstStyle/>
        <a:p>
          <a:r>
            <a:rPr lang="de-AT" dirty="0" smtClean="0"/>
            <a:t>Stopp 1</a:t>
          </a:r>
          <a:endParaRPr lang="de-AT" dirty="0"/>
        </a:p>
      </dgm:t>
    </dgm:pt>
    <dgm:pt modelId="{2BE17FB1-4583-4181-8FE4-CA8E25E7CC73}" type="parTrans" cxnId="{879E38E7-BBD5-4908-B160-923109ADFB94}">
      <dgm:prSet/>
      <dgm:spPr/>
      <dgm:t>
        <a:bodyPr/>
        <a:lstStyle/>
        <a:p>
          <a:endParaRPr lang="de-AT"/>
        </a:p>
      </dgm:t>
    </dgm:pt>
    <dgm:pt modelId="{6CA33954-EDDA-401A-BD42-66F2F10EF1FA}" type="sibTrans" cxnId="{879E38E7-BBD5-4908-B160-923109ADFB94}">
      <dgm:prSet/>
      <dgm:spPr/>
      <dgm:t>
        <a:bodyPr/>
        <a:lstStyle/>
        <a:p>
          <a:endParaRPr lang="de-AT"/>
        </a:p>
      </dgm:t>
    </dgm:pt>
    <dgm:pt modelId="{7AAFDD80-CBB3-4A1E-9F1B-8CE9CCCBFE69}">
      <dgm:prSet phldrT="[Text]"/>
      <dgm:spPr/>
      <dgm:t>
        <a:bodyPr/>
        <a:lstStyle/>
        <a:p>
          <a:r>
            <a:rPr lang="de-AT" dirty="0" smtClean="0"/>
            <a:t>Stopp 2</a:t>
          </a:r>
          <a:endParaRPr lang="de-AT" dirty="0"/>
        </a:p>
      </dgm:t>
    </dgm:pt>
    <dgm:pt modelId="{25B95970-70E0-4C6F-BD59-C8F1F8EDC9E4}" type="parTrans" cxnId="{4FD7DF2E-6C72-466E-94C3-6EF548110DE8}">
      <dgm:prSet/>
      <dgm:spPr/>
      <dgm:t>
        <a:bodyPr/>
        <a:lstStyle/>
        <a:p>
          <a:endParaRPr lang="de-AT"/>
        </a:p>
      </dgm:t>
    </dgm:pt>
    <dgm:pt modelId="{447C321F-5D8A-41AF-8AC4-22D21D8F9F35}" type="sibTrans" cxnId="{4FD7DF2E-6C72-466E-94C3-6EF548110DE8}">
      <dgm:prSet/>
      <dgm:spPr/>
      <dgm:t>
        <a:bodyPr/>
        <a:lstStyle/>
        <a:p>
          <a:endParaRPr lang="de-AT"/>
        </a:p>
      </dgm:t>
    </dgm:pt>
    <dgm:pt modelId="{189C5FE6-CBEF-4EF2-A921-A58770B153B9}">
      <dgm:prSet phldrT="[Text]"/>
      <dgm:spPr/>
      <dgm:t>
        <a:bodyPr/>
        <a:lstStyle/>
        <a:p>
          <a:r>
            <a:rPr lang="de-AT" dirty="0" smtClean="0"/>
            <a:t>Stopp 3</a:t>
          </a:r>
          <a:endParaRPr lang="de-AT" dirty="0"/>
        </a:p>
      </dgm:t>
    </dgm:pt>
    <dgm:pt modelId="{7BE0B2AE-839B-4A36-AEF0-593C1C3F1610}" type="parTrans" cxnId="{8CA4AA93-9378-4DE0-A12B-BB1DC350857C}">
      <dgm:prSet/>
      <dgm:spPr/>
      <dgm:t>
        <a:bodyPr/>
        <a:lstStyle/>
        <a:p>
          <a:endParaRPr lang="de-AT"/>
        </a:p>
      </dgm:t>
    </dgm:pt>
    <dgm:pt modelId="{C34C149A-0671-4CE9-A9D3-10B9DA335218}" type="sibTrans" cxnId="{8CA4AA93-9378-4DE0-A12B-BB1DC350857C}">
      <dgm:prSet/>
      <dgm:spPr/>
      <dgm:t>
        <a:bodyPr/>
        <a:lstStyle/>
        <a:p>
          <a:endParaRPr lang="de-AT"/>
        </a:p>
      </dgm:t>
    </dgm:pt>
    <dgm:pt modelId="{A5229D9B-4F09-49D2-A5BF-A688851152D3}">
      <dgm:prSet phldrT="[Text]"/>
      <dgm:spPr/>
      <dgm:t>
        <a:bodyPr/>
        <a:lstStyle/>
        <a:p>
          <a:r>
            <a:rPr lang="de-AT" dirty="0" smtClean="0"/>
            <a:t>Stopp 4</a:t>
          </a:r>
          <a:endParaRPr lang="de-AT" dirty="0"/>
        </a:p>
      </dgm:t>
    </dgm:pt>
    <dgm:pt modelId="{BC8536A0-6893-48DC-A36B-71041208994B}" type="parTrans" cxnId="{C5E6679F-96D8-4503-8520-78AE5597B0ED}">
      <dgm:prSet/>
      <dgm:spPr/>
      <dgm:t>
        <a:bodyPr/>
        <a:lstStyle/>
        <a:p>
          <a:endParaRPr lang="de-AT"/>
        </a:p>
      </dgm:t>
    </dgm:pt>
    <dgm:pt modelId="{1C315691-40EB-4A2C-8104-2B441E188295}" type="sibTrans" cxnId="{C5E6679F-96D8-4503-8520-78AE5597B0ED}">
      <dgm:prSet/>
      <dgm:spPr/>
      <dgm:t>
        <a:bodyPr/>
        <a:lstStyle/>
        <a:p>
          <a:endParaRPr lang="de-AT"/>
        </a:p>
      </dgm:t>
    </dgm:pt>
    <dgm:pt modelId="{52F4D4B7-6745-4D71-B798-CB83000C81D4}" type="pres">
      <dgm:prSet presAssocID="{76BB08BA-B0C8-4580-9F59-B7D3859B04F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0CC7E021-94FE-49DE-8F51-D34236BB3127}" type="pres">
      <dgm:prSet presAssocID="{28C920B6-5A0C-4EF1-9BAE-41E3624845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F666E917-E967-41CB-92D4-25018A433F12}" type="pres">
      <dgm:prSet presAssocID="{B082A498-890B-4508-9365-2C26F1B987A8}" presName="sibTrans" presStyleLbl="sibTrans2D1" presStyleIdx="0" presStyleCnt="5"/>
      <dgm:spPr/>
      <dgm:t>
        <a:bodyPr/>
        <a:lstStyle/>
        <a:p>
          <a:endParaRPr lang="de-AT"/>
        </a:p>
      </dgm:t>
    </dgm:pt>
    <dgm:pt modelId="{6CFFCCC6-0CB1-4E0F-B543-D40A80C68FE7}" type="pres">
      <dgm:prSet presAssocID="{B082A498-890B-4508-9365-2C26F1B987A8}" presName="connectorText" presStyleLbl="sibTrans2D1" presStyleIdx="0" presStyleCnt="5"/>
      <dgm:spPr/>
      <dgm:t>
        <a:bodyPr/>
        <a:lstStyle/>
        <a:p>
          <a:endParaRPr lang="de-AT"/>
        </a:p>
      </dgm:t>
    </dgm:pt>
    <dgm:pt modelId="{3B7C032E-F4C0-4B94-96A5-633B1D51EBAD}" type="pres">
      <dgm:prSet presAssocID="{A6E138CB-E2C0-4D55-AD58-A3EA77B5E6E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D0F727E-49D0-4290-806B-58C85032F5AF}" type="pres">
      <dgm:prSet presAssocID="{6CA33954-EDDA-401A-BD42-66F2F10EF1FA}" presName="sibTrans" presStyleLbl="sibTrans2D1" presStyleIdx="1" presStyleCnt="5"/>
      <dgm:spPr/>
      <dgm:t>
        <a:bodyPr/>
        <a:lstStyle/>
        <a:p>
          <a:endParaRPr lang="de-AT"/>
        </a:p>
      </dgm:t>
    </dgm:pt>
    <dgm:pt modelId="{3FFDF46B-5566-4878-A1DE-079252398018}" type="pres">
      <dgm:prSet presAssocID="{6CA33954-EDDA-401A-BD42-66F2F10EF1FA}" presName="connectorText" presStyleLbl="sibTrans2D1" presStyleIdx="1" presStyleCnt="5"/>
      <dgm:spPr/>
      <dgm:t>
        <a:bodyPr/>
        <a:lstStyle/>
        <a:p>
          <a:endParaRPr lang="de-AT"/>
        </a:p>
      </dgm:t>
    </dgm:pt>
    <dgm:pt modelId="{D9B99B94-026A-4271-8808-C9B4F1398DE0}" type="pres">
      <dgm:prSet presAssocID="{7AAFDD80-CBB3-4A1E-9F1B-8CE9CCCBFE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017043F-DC91-45F6-8A0C-DCBFD10F5602}" type="pres">
      <dgm:prSet presAssocID="{447C321F-5D8A-41AF-8AC4-22D21D8F9F35}" presName="sibTrans" presStyleLbl="sibTrans2D1" presStyleIdx="2" presStyleCnt="5"/>
      <dgm:spPr/>
      <dgm:t>
        <a:bodyPr/>
        <a:lstStyle/>
        <a:p>
          <a:endParaRPr lang="de-AT"/>
        </a:p>
      </dgm:t>
    </dgm:pt>
    <dgm:pt modelId="{FE3F77D0-A5C4-4F00-81E1-380827286079}" type="pres">
      <dgm:prSet presAssocID="{447C321F-5D8A-41AF-8AC4-22D21D8F9F35}" presName="connectorText" presStyleLbl="sibTrans2D1" presStyleIdx="2" presStyleCnt="5"/>
      <dgm:spPr/>
      <dgm:t>
        <a:bodyPr/>
        <a:lstStyle/>
        <a:p>
          <a:endParaRPr lang="de-AT"/>
        </a:p>
      </dgm:t>
    </dgm:pt>
    <dgm:pt modelId="{F7AD6C47-2215-4665-AD5E-81EE72CED4E6}" type="pres">
      <dgm:prSet presAssocID="{189C5FE6-CBEF-4EF2-A921-A58770B153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3F067B0B-4D94-4EEF-BB88-8D16A54E2832}" type="pres">
      <dgm:prSet presAssocID="{C34C149A-0671-4CE9-A9D3-10B9DA335218}" presName="sibTrans" presStyleLbl="sibTrans2D1" presStyleIdx="3" presStyleCnt="5"/>
      <dgm:spPr/>
      <dgm:t>
        <a:bodyPr/>
        <a:lstStyle/>
        <a:p>
          <a:endParaRPr lang="de-AT"/>
        </a:p>
      </dgm:t>
    </dgm:pt>
    <dgm:pt modelId="{606091AF-A427-4BEB-A2A7-52F0B9DB0872}" type="pres">
      <dgm:prSet presAssocID="{C34C149A-0671-4CE9-A9D3-10B9DA335218}" presName="connectorText" presStyleLbl="sibTrans2D1" presStyleIdx="3" presStyleCnt="5"/>
      <dgm:spPr/>
      <dgm:t>
        <a:bodyPr/>
        <a:lstStyle/>
        <a:p>
          <a:endParaRPr lang="de-AT"/>
        </a:p>
      </dgm:t>
    </dgm:pt>
    <dgm:pt modelId="{30BCAC32-8715-45BF-B4E3-86AA6C0FA73A}" type="pres">
      <dgm:prSet presAssocID="{A5229D9B-4F09-49D2-A5BF-A688851152D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2EF9568D-A243-4A50-BD77-42AF9F428C2B}" type="pres">
      <dgm:prSet presAssocID="{1C315691-40EB-4A2C-8104-2B441E188295}" presName="sibTrans" presStyleLbl="sibTrans2D1" presStyleIdx="4" presStyleCnt="5"/>
      <dgm:spPr/>
      <dgm:t>
        <a:bodyPr/>
        <a:lstStyle/>
        <a:p>
          <a:endParaRPr lang="de-AT"/>
        </a:p>
      </dgm:t>
    </dgm:pt>
    <dgm:pt modelId="{51D9FC38-C629-40A7-8337-0EE6F63C0191}" type="pres">
      <dgm:prSet presAssocID="{1C315691-40EB-4A2C-8104-2B441E188295}" presName="connectorText" presStyleLbl="sibTrans2D1" presStyleIdx="4" presStyleCnt="5"/>
      <dgm:spPr/>
      <dgm:t>
        <a:bodyPr/>
        <a:lstStyle/>
        <a:p>
          <a:endParaRPr lang="de-AT"/>
        </a:p>
      </dgm:t>
    </dgm:pt>
  </dgm:ptLst>
  <dgm:cxnLst>
    <dgm:cxn modelId="{4FD7DF2E-6C72-466E-94C3-6EF548110DE8}" srcId="{76BB08BA-B0C8-4580-9F59-B7D3859B04FD}" destId="{7AAFDD80-CBB3-4A1E-9F1B-8CE9CCCBFE69}" srcOrd="2" destOrd="0" parTransId="{25B95970-70E0-4C6F-BD59-C8F1F8EDC9E4}" sibTransId="{447C321F-5D8A-41AF-8AC4-22D21D8F9F35}"/>
    <dgm:cxn modelId="{DEC93F71-855E-4E7B-92A2-23F5761E5004}" type="presOf" srcId="{C34C149A-0671-4CE9-A9D3-10B9DA335218}" destId="{3F067B0B-4D94-4EEF-BB88-8D16A54E2832}" srcOrd="0" destOrd="0" presId="urn:microsoft.com/office/officeart/2005/8/layout/cycle2"/>
    <dgm:cxn modelId="{029F574B-7CBF-489A-9327-2A80A12B5915}" type="presOf" srcId="{447C321F-5D8A-41AF-8AC4-22D21D8F9F35}" destId="{1017043F-DC91-45F6-8A0C-DCBFD10F5602}" srcOrd="0" destOrd="0" presId="urn:microsoft.com/office/officeart/2005/8/layout/cycle2"/>
    <dgm:cxn modelId="{16184001-DC1C-48A4-86CB-0981D2FCD332}" type="presOf" srcId="{6CA33954-EDDA-401A-BD42-66F2F10EF1FA}" destId="{3FFDF46B-5566-4878-A1DE-079252398018}" srcOrd="1" destOrd="0" presId="urn:microsoft.com/office/officeart/2005/8/layout/cycle2"/>
    <dgm:cxn modelId="{879E38E7-BBD5-4908-B160-923109ADFB94}" srcId="{76BB08BA-B0C8-4580-9F59-B7D3859B04FD}" destId="{A6E138CB-E2C0-4D55-AD58-A3EA77B5E6EF}" srcOrd="1" destOrd="0" parTransId="{2BE17FB1-4583-4181-8FE4-CA8E25E7CC73}" sibTransId="{6CA33954-EDDA-401A-BD42-66F2F10EF1FA}"/>
    <dgm:cxn modelId="{EC3BFDEF-0EA3-46CE-BCAD-E2A224D362BF}" type="presOf" srcId="{C34C149A-0671-4CE9-A9D3-10B9DA335218}" destId="{606091AF-A427-4BEB-A2A7-52F0B9DB0872}" srcOrd="1" destOrd="0" presId="urn:microsoft.com/office/officeart/2005/8/layout/cycle2"/>
    <dgm:cxn modelId="{67FF646A-4DAE-499B-B39B-2BDF7761C69E}" type="presOf" srcId="{28C920B6-5A0C-4EF1-9BAE-41E36248450D}" destId="{0CC7E021-94FE-49DE-8F51-D34236BB3127}" srcOrd="0" destOrd="0" presId="urn:microsoft.com/office/officeart/2005/8/layout/cycle2"/>
    <dgm:cxn modelId="{A17C8EE9-67FD-4646-8F53-E5139A537BF7}" type="presOf" srcId="{A5229D9B-4F09-49D2-A5BF-A688851152D3}" destId="{30BCAC32-8715-45BF-B4E3-86AA6C0FA73A}" srcOrd="0" destOrd="0" presId="urn:microsoft.com/office/officeart/2005/8/layout/cycle2"/>
    <dgm:cxn modelId="{BEE3648E-09AF-40D3-A2B5-67931A97BED8}" type="presOf" srcId="{B082A498-890B-4508-9365-2C26F1B987A8}" destId="{F666E917-E967-41CB-92D4-25018A433F12}" srcOrd="0" destOrd="0" presId="urn:microsoft.com/office/officeart/2005/8/layout/cycle2"/>
    <dgm:cxn modelId="{1BF9A37C-E961-4ECC-9B77-4C643C4EFC3E}" srcId="{76BB08BA-B0C8-4580-9F59-B7D3859B04FD}" destId="{28C920B6-5A0C-4EF1-9BAE-41E36248450D}" srcOrd="0" destOrd="0" parTransId="{E6695028-AB38-4814-9725-09C85EE468F3}" sibTransId="{B082A498-890B-4508-9365-2C26F1B987A8}"/>
    <dgm:cxn modelId="{128E01A1-B7C5-47D2-A6E6-BC67AABC35A0}" type="presOf" srcId="{447C321F-5D8A-41AF-8AC4-22D21D8F9F35}" destId="{FE3F77D0-A5C4-4F00-81E1-380827286079}" srcOrd="1" destOrd="0" presId="urn:microsoft.com/office/officeart/2005/8/layout/cycle2"/>
    <dgm:cxn modelId="{C5E6679F-96D8-4503-8520-78AE5597B0ED}" srcId="{76BB08BA-B0C8-4580-9F59-B7D3859B04FD}" destId="{A5229D9B-4F09-49D2-A5BF-A688851152D3}" srcOrd="4" destOrd="0" parTransId="{BC8536A0-6893-48DC-A36B-71041208994B}" sibTransId="{1C315691-40EB-4A2C-8104-2B441E188295}"/>
    <dgm:cxn modelId="{7F0C91FF-AA24-4EE1-A2CB-7A066E32B211}" type="presOf" srcId="{7AAFDD80-CBB3-4A1E-9F1B-8CE9CCCBFE69}" destId="{D9B99B94-026A-4271-8808-C9B4F1398DE0}" srcOrd="0" destOrd="0" presId="urn:microsoft.com/office/officeart/2005/8/layout/cycle2"/>
    <dgm:cxn modelId="{BB7180D4-354D-485E-98A2-955A5277908A}" type="presOf" srcId="{76BB08BA-B0C8-4580-9F59-B7D3859B04FD}" destId="{52F4D4B7-6745-4D71-B798-CB83000C81D4}" srcOrd="0" destOrd="0" presId="urn:microsoft.com/office/officeart/2005/8/layout/cycle2"/>
    <dgm:cxn modelId="{8CA4AA93-9378-4DE0-A12B-BB1DC350857C}" srcId="{76BB08BA-B0C8-4580-9F59-B7D3859B04FD}" destId="{189C5FE6-CBEF-4EF2-A921-A58770B153B9}" srcOrd="3" destOrd="0" parTransId="{7BE0B2AE-839B-4A36-AEF0-593C1C3F1610}" sibTransId="{C34C149A-0671-4CE9-A9D3-10B9DA335218}"/>
    <dgm:cxn modelId="{45DC6CB4-B6A7-4EDD-8EB7-E7C9A270A863}" type="presOf" srcId="{A6E138CB-E2C0-4D55-AD58-A3EA77B5E6EF}" destId="{3B7C032E-F4C0-4B94-96A5-633B1D51EBAD}" srcOrd="0" destOrd="0" presId="urn:microsoft.com/office/officeart/2005/8/layout/cycle2"/>
    <dgm:cxn modelId="{35AE874F-A534-4312-8BEF-40E7B0D3011F}" type="presOf" srcId="{1C315691-40EB-4A2C-8104-2B441E188295}" destId="{2EF9568D-A243-4A50-BD77-42AF9F428C2B}" srcOrd="0" destOrd="0" presId="urn:microsoft.com/office/officeart/2005/8/layout/cycle2"/>
    <dgm:cxn modelId="{84233AA8-198F-4A1C-85A9-D7DE682963A3}" type="presOf" srcId="{6CA33954-EDDA-401A-BD42-66F2F10EF1FA}" destId="{1D0F727E-49D0-4290-806B-58C85032F5AF}" srcOrd="0" destOrd="0" presId="urn:microsoft.com/office/officeart/2005/8/layout/cycle2"/>
    <dgm:cxn modelId="{203F239C-63A5-40F0-BB39-A4D343030DFA}" type="presOf" srcId="{1C315691-40EB-4A2C-8104-2B441E188295}" destId="{51D9FC38-C629-40A7-8337-0EE6F63C0191}" srcOrd="1" destOrd="0" presId="urn:microsoft.com/office/officeart/2005/8/layout/cycle2"/>
    <dgm:cxn modelId="{C608CBBF-120A-4EBA-81C9-F7BAE3A2B9FC}" type="presOf" srcId="{B082A498-890B-4508-9365-2C26F1B987A8}" destId="{6CFFCCC6-0CB1-4E0F-B543-D40A80C68FE7}" srcOrd="1" destOrd="0" presId="urn:microsoft.com/office/officeart/2005/8/layout/cycle2"/>
    <dgm:cxn modelId="{619F7F5C-0637-4DC2-ABEE-082CE42CD958}" type="presOf" srcId="{189C5FE6-CBEF-4EF2-A921-A58770B153B9}" destId="{F7AD6C47-2215-4665-AD5E-81EE72CED4E6}" srcOrd="0" destOrd="0" presId="urn:microsoft.com/office/officeart/2005/8/layout/cycle2"/>
    <dgm:cxn modelId="{C7114033-5FC4-4232-AF36-647E9477E468}" type="presParOf" srcId="{52F4D4B7-6745-4D71-B798-CB83000C81D4}" destId="{0CC7E021-94FE-49DE-8F51-D34236BB3127}" srcOrd="0" destOrd="0" presId="urn:microsoft.com/office/officeart/2005/8/layout/cycle2"/>
    <dgm:cxn modelId="{638BFDDF-4C2E-483D-BFEF-7F26418922DA}" type="presParOf" srcId="{52F4D4B7-6745-4D71-B798-CB83000C81D4}" destId="{F666E917-E967-41CB-92D4-25018A433F12}" srcOrd="1" destOrd="0" presId="urn:microsoft.com/office/officeart/2005/8/layout/cycle2"/>
    <dgm:cxn modelId="{E6A362FA-F9D7-4183-BE37-189D6010D1C2}" type="presParOf" srcId="{F666E917-E967-41CB-92D4-25018A433F12}" destId="{6CFFCCC6-0CB1-4E0F-B543-D40A80C68FE7}" srcOrd="0" destOrd="0" presId="urn:microsoft.com/office/officeart/2005/8/layout/cycle2"/>
    <dgm:cxn modelId="{D4E90AA8-FB5B-4D13-B207-C2C8D1B66558}" type="presParOf" srcId="{52F4D4B7-6745-4D71-B798-CB83000C81D4}" destId="{3B7C032E-F4C0-4B94-96A5-633B1D51EBAD}" srcOrd="2" destOrd="0" presId="urn:microsoft.com/office/officeart/2005/8/layout/cycle2"/>
    <dgm:cxn modelId="{1E4F1636-1595-4959-9873-B3A221A80FBE}" type="presParOf" srcId="{52F4D4B7-6745-4D71-B798-CB83000C81D4}" destId="{1D0F727E-49D0-4290-806B-58C85032F5AF}" srcOrd="3" destOrd="0" presId="urn:microsoft.com/office/officeart/2005/8/layout/cycle2"/>
    <dgm:cxn modelId="{06C151A8-9646-4BD7-9500-4F667F06154D}" type="presParOf" srcId="{1D0F727E-49D0-4290-806B-58C85032F5AF}" destId="{3FFDF46B-5566-4878-A1DE-079252398018}" srcOrd="0" destOrd="0" presId="urn:microsoft.com/office/officeart/2005/8/layout/cycle2"/>
    <dgm:cxn modelId="{7C6E8FDD-9D4F-4299-BA3F-F7C8248FAFFC}" type="presParOf" srcId="{52F4D4B7-6745-4D71-B798-CB83000C81D4}" destId="{D9B99B94-026A-4271-8808-C9B4F1398DE0}" srcOrd="4" destOrd="0" presId="urn:microsoft.com/office/officeart/2005/8/layout/cycle2"/>
    <dgm:cxn modelId="{BCC9346A-F239-4D10-8F83-C681F0C70F35}" type="presParOf" srcId="{52F4D4B7-6745-4D71-B798-CB83000C81D4}" destId="{1017043F-DC91-45F6-8A0C-DCBFD10F5602}" srcOrd="5" destOrd="0" presId="urn:microsoft.com/office/officeart/2005/8/layout/cycle2"/>
    <dgm:cxn modelId="{7D4827D2-B08F-4874-B5B3-6A496E7EB237}" type="presParOf" srcId="{1017043F-DC91-45F6-8A0C-DCBFD10F5602}" destId="{FE3F77D0-A5C4-4F00-81E1-380827286079}" srcOrd="0" destOrd="0" presId="urn:microsoft.com/office/officeart/2005/8/layout/cycle2"/>
    <dgm:cxn modelId="{B70F2303-02D4-49A4-8372-4F97A27FBE4B}" type="presParOf" srcId="{52F4D4B7-6745-4D71-B798-CB83000C81D4}" destId="{F7AD6C47-2215-4665-AD5E-81EE72CED4E6}" srcOrd="6" destOrd="0" presId="urn:microsoft.com/office/officeart/2005/8/layout/cycle2"/>
    <dgm:cxn modelId="{AAD5C5C4-7350-47AD-A14F-5F8C87DC48B0}" type="presParOf" srcId="{52F4D4B7-6745-4D71-B798-CB83000C81D4}" destId="{3F067B0B-4D94-4EEF-BB88-8D16A54E2832}" srcOrd="7" destOrd="0" presId="urn:microsoft.com/office/officeart/2005/8/layout/cycle2"/>
    <dgm:cxn modelId="{564F15D2-44DD-48B1-9555-DDE16C36EF39}" type="presParOf" srcId="{3F067B0B-4D94-4EEF-BB88-8D16A54E2832}" destId="{606091AF-A427-4BEB-A2A7-52F0B9DB0872}" srcOrd="0" destOrd="0" presId="urn:microsoft.com/office/officeart/2005/8/layout/cycle2"/>
    <dgm:cxn modelId="{A1C54148-301B-43A2-BF05-5191DC533DE7}" type="presParOf" srcId="{52F4D4B7-6745-4D71-B798-CB83000C81D4}" destId="{30BCAC32-8715-45BF-B4E3-86AA6C0FA73A}" srcOrd="8" destOrd="0" presId="urn:microsoft.com/office/officeart/2005/8/layout/cycle2"/>
    <dgm:cxn modelId="{E4BC4632-04E2-4189-ADF3-031A7EEBAC65}" type="presParOf" srcId="{52F4D4B7-6745-4D71-B798-CB83000C81D4}" destId="{2EF9568D-A243-4A50-BD77-42AF9F428C2B}" srcOrd="9" destOrd="0" presId="urn:microsoft.com/office/officeart/2005/8/layout/cycle2"/>
    <dgm:cxn modelId="{A6436715-FFC4-4F75-B9E4-BE23000996D4}" type="presParOf" srcId="{2EF9568D-A243-4A50-BD77-42AF9F428C2B}" destId="{51D9FC38-C629-40A7-8337-0EE6F63C019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C49D77-BE5F-46C4-BF05-43A212002004}" type="doc">
      <dgm:prSet loTypeId="urn:microsoft.com/office/officeart/2005/8/layout/pyramid3" loCatId="pyramid" qsTypeId="urn:microsoft.com/office/officeart/2005/8/quickstyle/3d2" qsCatId="3D" csTypeId="urn:microsoft.com/office/officeart/2005/8/colors/accent1_3" csCatId="accent1" phldr="1"/>
      <dgm:spPr/>
    </dgm:pt>
    <dgm:pt modelId="{8442546E-E71E-423B-847D-7458665A5B53}">
      <dgm:prSet phldrT="[Text]"/>
      <dgm:spPr/>
      <dgm:t>
        <a:bodyPr/>
        <a:lstStyle/>
        <a:p>
          <a:r>
            <a:rPr lang="de-AT" dirty="0" smtClean="0"/>
            <a:t>GB</a:t>
          </a:r>
          <a:endParaRPr lang="de-AT" dirty="0"/>
        </a:p>
      </dgm:t>
    </dgm:pt>
    <dgm:pt modelId="{44D597B9-4B74-43EA-A947-F8790C6F161A}" type="parTrans" cxnId="{4884D347-0DA0-4A8B-8F09-914CB1288E07}">
      <dgm:prSet/>
      <dgm:spPr/>
      <dgm:t>
        <a:bodyPr/>
        <a:lstStyle/>
        <a:p>
          <a:endParaRPr lang="de-AT"/>
        </a:p>
      </dgm:t>
    </dgm:pt>
    <dgm:pt modelId="{2AF261DE-9E58-4AED-8F67-541F28DA7EFE}" type="sibTrans" cxnId="{4884D347-0DA0-4A8B-8F09-914CB1288E07}">
      <dgm:prSet/>
      <dgm:spPr/>
      <dgm:t>
        <a:bodyPr/>
        <a:lstStyle/>
        <a:p>
          <a:endParaRPr lang="de-AT"/>
        </a:p>
      </dgm:t>
    </dgm:pt>
    <dgm:pt modelId="{815FF1B6-E850-4578-B7AF-DCD4AE73A44A}">
      <dgm:prSet phldrT="[Text]"/>
      <dgm:spPr/>
      <dgm:t>
        <a:bodyPr/>
        <a:lstStyle/>
        <a:p>
          <a:r>
            <a:rPr lang="de-AT" dirty="0" smtClean="0"/>
            <a:t>MB</a:t>
          </a:r>
          <a:endParaRPr lang="de-AT" dirty="0"/>
        </a:p>
      </dgm:t>
    </dgm:pt>
    <dgm:pt modelId="{9C7EF6E2-5F97-4412-84B3-6C6AEA64FD79}" type="parTrans" cxnId="{85443D0A-E5B3-46AF-96C4-D57C2A7C4667}">
      <dgm:prSet/>
      <dgm:spPr/>
      <dgm:t>
        <a:bodyPr/>
        <a:lstStyle/>
        <a:p>
          <a:endParaRPr lang="de-AT"/>
        </a:p>
      </dgm:t>
    </dgm:pt>
    <dgm:pt modelId="{B266E290-F592-45C4-90E4-1BD5FFCD8219}" type="sibTrans" cxnId="{85443D0A-E5B3-46AF-96C4-D57C2A7C4667}">
      <dgm:prSet/>
      <dgm:spPr/>
      <dgm:t>
        <a:bodyPr/>
        <a:lstStyle/>
        <a:p>
          <a:endParaRPr lang="de-AT"/>
        </a:p>
      </dgm:t>
    </dgm:pt>
    <dgm:pt modelId="{8A4D232B-BD24-4403-8683-D42D4EEAD144}">
      <dgm:prSet phldrT="[Text]"/>
      <dgm:spPr/>
      <dgm:t>
        <a:bodyPr/>
        <a:lstStyle/>
        <a:p>
          <a:r>
            <a:rPr lang="de-AT" dirty="0" smtClean="0"/>
            <a:t>KB</a:t>
          </a:r>
          <a:endParaRPr lang="de-AT" dirty="0"/>
        </a:p>
      </dgm:t>
    </dgm:pt>
    <dgm:pt modelId="{9659ADFD-113C-4D50-B04F-2F5E663CAAB0}" type="parTrans" cxnId="{8F307080-0074-4A48-B295-B59ED3696752}">
      <dgm:prSet/>
      <dgm:spPr/>
      <dgm:t>
        <a:bodyPr/>
        <a:lstStyle/>
        <a:p>
          <a:endParaRPr lang="de-AT"/>
        </a:p>
      </dgm:t>
    </dgm:pt>
    <dgm:pt modelId="{5D5C1842-A2E7-45F3-A391-3FBC98D6CC2C}" type="sibTrans" cxnId="{8F307080-0074-4A48-B295-B59ED3696752}">
      <dgm:prSet/>
      <dgm:spPr/>
      <dgm:t>
        <a:bodyPr/>
        <a:lstStyle/>
        <a:p>
          <a:endParaRPr lang="de-AT"/>
        </a:p>
      </dgm:t>
    </dgm:pt>
    <dgm:pt modelId="{EA7C78EB-8536-4FA8-9081-B3E77A4A33D2}">
      <dgm:prSet/>
      <dgm:spPr/>
      <dgm:t>
        <a:bodyPr/>
        <a:lstStyle/>
        <a:p>
          <a:r>
            <a:rPr lang="de-AT" dirty="0" smtClean="0"/>
            <a:t>TB</a:t>
          </a:r>
          <a:endParaRPr lang="de-AT" dirty="0"/>
        </a:p>
      </dgm:t>
    </dgm:pt>
    <dgm:pt modelId="{E853E804-CE48-4A88-B85A-7AEF8CE0D5A8}" type="parTrans" cxnId="{8D90C5FB-A2AA-4E25-AFF5-816643CF49BA}">
      <dgm:prSet/>
      <dgm:spPr/>
      <dgm:t>
        <a:bodyPr/>
        <a:lstStyle/>
        <a:p>
          <a:endParaRPr lang="de-AT"/>
        </a:p>
      </dgm:t>
    </dgm:pt>
    <dgm:pt modelId="{02E8B670-17C9-43B8-8962-6312F7F71B37}" type="sibTrans" cxnId="{8D90C5FB-A2AA-4E25-AFF5-816643CF49BA}">
      <dgm:prSet/>
      <dgm:spPr/>
      <dgm:t>
        <a:bodyPr/>
        <a:lstStyle/>
        <a:p>
          <a:endParaRPr lang="de-AT"/>
        </a:p>
      </dgm:t>
    </dgm:pt>
    <dgm:pt modelId="{3459CC21-97AC-472B-B443-F9F0CF729900}" type="pres">
      <dgm:prSet presAssocID="{14C49D77-BE5F-46C4-BF05-43A212002004}" presName="Name0" presStyleCnt="0">
        <dgm:presLayoutVars>
          <dgm:dir/>
          <dgm:animLvl val="lvl"/>
          <dgm:resizeHandles val="exact"/>
        </dgm:presLayoutVars>
      </dgm:prSet>
      <dgm:spPr/>
    </dgm:pt>
    <dgm:pt modelId="{F2855869-139F-4E46-91AC-61751A5FCD1C}" type="pres">
      <dgm:prSet presAssocID="{EA7C78EB-8536-4FA8-9081-B3E77A4A33D2}" presName="Name8" presStyleCnt="0"/>
      <dgm:spPr/>
    </dgm:pt>
    <dgm:pt modelId="{AE7FB9CE-12C2-4461-973C-7C6E6BA604C5}" type="pres">
      <dgm:prSet presAssocID="{EA7C78EB-8536-4FA8-9081-B3E77A4A33D2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DF19EE9-3873-4EF7-BA5E-70DE4708CA76}" type="pres">
      <dgm:prSet presAssocID="{EA7C78EB-8536-4FA8-9081-B3E77A4A33D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6EE59447-20C8-40CE-A4F8-4A338B9F0380}" type="pres">
      <dgm:prSet presAssocID="{8442546E-E71E-423B-847D-7458665A5B53}" presName="Name8" presStyleCnt="0"/>
      <dgm:spPr/>
    </dgm:pt>
    <dgm:pt modelId="{66702AF2-96CA-465E-97BA-E4C48DED6459}" type="pres">
      <dgm:prSet presAssocID="{8442546E-E71E-423B-847D-7458665A5B53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BF9FC19-0A4C-4B29-BE8D-DCE72B2C65D2}" type="pres">
      <dgm:prSet presAssocID="{8442546E-E71E-423B-847D-7458665A5B5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0D47170A-9355-42F5-B8C6-C3AB9749D991}" type="pres">
      <dgm:prSet presAssocID="{815FF1B6-E850-4578-B7AF-DCD4AE73A44A}" presName="Name8" presStyleCnt="0"/>
      <dgm:spPr/>
    </dgm:pt>
    <dgm:pt modelId="{9D74D9F5-6D8C-417D-8DF1-DB06FDF251D2}" type="pres">
      <dgm:prSet presAssocID="{815FF1B6-E850-4578-B7AF-DCD4AE73A44A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B1900857-950E-401C-92AD-A613AE79F673}" type="pres">
      <dgm:prSet presAssocID="{815FF1B6-E850-4578-B7AF-DCD4AE73A4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D184D139-681F-4762-BDC8-BA8818CE94A1}" type="pres">
      <dgm:prSet presAssocID="{8A4D232B-BD24-4403-8683-D42D4EEAD144}" presName="Name8" presStyleCnt="0"/>
      <dgm:spPr/>
    </dgm:pt>
    <dgm:pt modelId="{2E089D36-4D82-420C-8E86-A9650B815534}" type="pres">
      <dgm:prSet presAssocID="{8A4D232B-BD24-4403-8683-D42D4EEAD144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82E18115-8D41-4938-9AD2-8F3D363F3DB4}" type="pres">
      <dgm:prSet presAssocID="{8A4D232B-BD24-4403-8683-D42D4EEAD14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10264900-3725-470D-956F-6F98C65731BC}" type="presOf" srcId="{8442546E-E71E-423B-847D-7458665A5B53}" destId="{66702AF2-96CA-465E-97BA-E4C48DED6459}" srcOrd="0" destOrd="0" presId="urn:microsoft.com/office/officeart/2005/8/layout/pyramid3"/>
    <dgm:cxn modelId="{33DFEBFB-584B-4F98-8102-A64E598813A1}" type="presOf" srcId="{EA7C78EB-8536-4FA8-9081-B3E77A4A33D2}" destId="{9DF19EE9-3873-4EF7-BA5E-70DE4708CA76}" srcOrd="1" destOrd="0" presId="urn:microsoft.com/office/officeart/2005/8/layout/pyramid3"/>
    <dgm:cxn modelId="{C92B56D3-F600-4018-AB92-5A236E975AA2}" type="presOf" srcId="{815FF1B6-E850-4578-B7AF-DCD4AE73A44A}" destId="{B1900857-950E-401C-92AD-A613AE79F673}" srcOrd="1" destOrd="0" presId="urn:microsoft.com/office/officeart/2005/8/layout/pyramid3"/>
    <dgm:cxn modelId="{8AB83544-3CED-4838-A72C-A7E2F9073E08}" type="presOf" srcId="{EA7C78EB-8536-4FA8-9081-B3E77A4A33D2}" destId="{AE7FB9CE-12C2-4461-973C-7C6E6BA604C5}" srcOrd="0" destOrd="0" presId="urn:microsoft.com/office/officeart/2005/8/layout/pyramid3"/>
    <dgm:cxn modelId="{8F307080-0074-4A48-B295-B59ED3696752}" srcId="{14C49D77-BE5F-46C4-BF05-43A212002004}" destId="{8A4D232B-BD24-4403-8683-D42D4EEAD144}" srcOrd="3" destOrd="0" parTransId="{9659ADFD-113C-4D50-B04F-2F5E663CAAB0}" sibTransId="{5D5C1842-A2E7-45F3-A391-3FBC98D6CC2C}"/>
    <dgm:cxn modelId="{4884D347-0DA0-4A8B-8F09-914CB1288E07}" srcId="{14C49D77-BE5F-46C4-BF05-43A212002004}" destId="{8442546E-E71E-423B-847D-7458665A5B53}" srcOrd="1" destOrd="0" parTransId="{44D597B9-4B74-43EA-A947-F8790C6F161A}" sibTransId="{2AF261DE-9E58-4AED-8F67-541F28DA7EFE}"/>
    <dgm:cxn modelId="{1909933C-9AC9-4FBE-90D5-440C1E802AD9}" type="presOf" srcId="{8442546E-E71E-423B-847D-7458665A5B53}" destId="{EBF9FC19-0A4C-4B29-BE8D-DCE72B2C65D2}" srcOrd="1" destOrd="0" presId="urn:microsoft.com/office/officeart/2005/8/layout/pyramid3"/>
    <dgm:cxn modelId="{958AADF7-27BF-4DEC-985B-D7E1502D177A}" type="presOf" srcId="{8A4D232B-BD24-4403-8683-D42D4EEAD144}" destId="{2E089D36-4D82-420C-8E86-A9650B815534}" srcOrd="0" destOrd="0" presId="urn:microsoft.com/office/officeart/2005/8/layout/pyramid3"/>
    <dgm:cxn modelId="{C219EE47-737D-41D3-A3AD-2E794DBBA9AD}" type="presOf" srcId="{8A4D232B-BD24-4403-8683-D42D4EEAD144}" destId="{82E18115-8D41-4938-9AD2-8F3D363F3DB4}" srcOrd="1" destOrd="0" presId="urn:microsoft.com/office/officeart/2005/8/layout/pyramid3"/>
    <dgm:cxn modelId="{9B93A97A-F4AA-4159-8A40-B9A0597EBF77}" type="presOf" srcId="{815FF1B6-E850-4578-B7AF-DCD4AE73A44A}" destId="{9D74D9F5-6D8C-417D-8DF1-DB06FDF251D2}" srcOrd="0" destOrd="0" presId="urn:microsoft.com/office/officeart/2005/8/layout/pyramid3"/>
    <dgm:cxn modelId="{8D90C5FB-A2AA-4E25-AFF5-816643CF49BA}" srcId="{14C49D77-BE5F-46C4-BF05-43A212002004}" destId="{EA7C78EB-8536-4FA8-9081-B3E77A4A33D2}" srcOrd="0" destOrd="0" parTransId="{E853E804-CE48-4A88-B85A-7AEF8CE0D5A8}" sibTransId="{02E8B670-17C9-43B8-8962-6312F7F71B37}"/>
    <dgm:cxn modelId="{1CC9CFAD-A1AD-4091-8465-FC68A74624F6}" type="presOf" srcId="{14C49D77-BE5F-46C4-BF05-43A212002004}" destId="{3459CC21-97AC-472B-B443-F9F0CF729900}" srcOrd="0" destOrd="0" presId="urn:microsoft.com/office/officeart/2005/8/layout/pyramid3"/>
    <dgm:cxn modelId="{85443D0A-E5B3-46AF-96C4-D57C2A7C4667}" srcId="{14C49D77-BE5F-46C4-BF05-43A212002004}" destId="{815FF1B6-E850-4578-B7AF-DCD4AE73A44A}" srcOrd="2" destOrd="0" parTransId="{9C7EF6E2-5F97-4412-84B3-6C6AEA64FD79}" sibTransId="{B266E290-F592-45C4-90E4-1BD5FFCD8219}"/>
    <dgm:cxn modelId="{191677E0-AC44-40A4-82E4-94269995EA80}" type="presParOf" srcId="{3459CC21-97AC-472B-B443-F9F0CF729900}" destId="{F2855869-139F-4E46-91AC-61751A5FCD1C}" srcOrd="0" destOrd="0" presId="urn:microsoft.com/office/officeart/2005/8/layout/pyramid3"/>
    <dgm:cxn modelId="{EF72199E-8445-4E6B-A313-C891F2A96D6F}" type="presParOf" srcId="{F2855869-139F-4E46-91AC-61751A5FCD1C}" destId="{AE7FB9CE-12C2-4461-973C-7C6E6BA604C5}" srcOrd="0" destOrd="0" presId="urn:microsoft.com/office/officeart/2005/8/layout/pyramid3"/>
    <dgm:cxn modelId="{D4DEB37D-62B9-42BB-9971-2F1E0808C881}" type="presParOf" srcId="{F2855869-139F-4E46-91AC-61751A5FCD1C}" destId="{9DF19EE9-3873-4EF7-BA5E-70DE4708CA76}" srcOrd="1" destOrd="0" presId="urn:microsoft.com/office/officeart/2005/8/layout/pyramid3"/>
    <dgm:cxn modelId="{356C75BC-D92D-4AB0-A558-2EBB653FC8D3}" type="presParOf" srcId="{3459CC21-97AC-472B-B443-F9F0CF729900}" destId="{6EE59447-20C8-40CE-A4F8-4A338B9F0380}" srcOrd="1" destOrd="0" presId="urn:microsoft.com/office/officeart/2005/8/layout/pyramid3"/>
    <dgm:cxn modelId="{3B421C1A-704E-45FE-A6CC-BBCCA60FB397}" type="presParOf" srcId="{6EE59447-20C8-40CE-A4F8-4A338B9F0380}" destId="{66702AF2-96CA-465E-97BA-E4C48DED6459}" srcOrd="0" destOrd="0" presId="urn:microsoft.com/office/officeart/2005/8/layout/pyramid3"/>
    <dgm:cxn modelId="{1A353929-38B7-49AE-A93A-15E79265A994}" type="presParOf" srcId="{6EE59447-20C8-40CE-A4F8-4A338B9F0380}" destId="{EBF9FC19-0A4C-4B29-BE8D-DCE72B2C65D2}" srcOrd="1" destOrd="0" presId="urn:microsoft.com/office/officeart/2005/8/layout/pyramid3"/>
    <dgm:cxn modelId="{38224FCF-9057-4FB8-B750-095B46A27190}" type="presParOf" srcId="{3459CC21-97AC-472B-B443-F9F0CF729900}" destId="{0D47170A-9355-42F5-B8C6-C3AB9749D991}" srcOrd="2" destOrd="0" presId="urn:microsoft.com/office/officeart/2005/8/layout/pyramid3"/>
    <dgm:cxn modelId="{45D5443C-0E49-4E70-B959-65A4C3CCCF51}" type="presParOf" srcId="{0D47170A-9355-42F5-B8C6-C3AB9749D991}" destId="{9D74D9F5-6D8C-417D-8DF1-DB06FDF251D2}" srcOrd="0" destOrd="0" presId="urn:microsoft.com/office/officeart/2005/8/layout/pyramid3"/>
    <dgm:cxn modelId="{9F080E82-AFA1-4D37-A6BF-D9CF0829F381}" type="presParOf" srcId="{0D47170A-9355-42F5-B8C6-C3AB9749D991}" destId="{B1900857-950E-401C-92AD-A613AE79F673}" srcOrd="1" destOrd="0" presId="urn:microsoft.com/office/officeart/2005/8/layout/pyramid3"/>
    <dgm:cxn modelId="{6AB20206-DABD-4766-807B-9AD5993C3A56}" type="presParOf" srcId="{3459CC21-97AC-472B-B443-F9F0CF729900}" destId="{D184D139-681F-4762-BDC8-BA8818CE94A1}" srcOrd="3" destOrd="0" presId="urn:microsoft.com/office/officeart/2005/8/layout/pyramid3"/>
    <dgm:cxn modelId="{A0805757-4AFF-460A-B0CC-DB8A59B0FA8F}" type="presParOf" srcId="{D184D139-681F-4762-BDC8-BA8818CE94A1}" destId="{2E089D36-4D82-420C-8E86-A9650B815534}" srcOrd="0" destOrd="0" presId="urn:microsoft.com/office/officeart/2005/8/layout/pyramid3"/>
    <dgm:cxn modelId="{DB7801BE-C3E0-48A6-A05E-A03658D9C51E}" type="presParOf" srcId="{D184D139-681F-4762-BDC8-BA8818CE94A1}" destId="{82E18115-8D41-4938-9AD2-8F3D363F3DB4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9946F-A821-4269-B0B6-AB1063397BAC}" type="datetimeFigureOut">
              <a:rPr lang="de-AT" smtClean="0"/>
              <a:t>28.09.2015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1C5D5-079A-433D-8BFD-5D916F503C6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502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1C5D5-079A-433D-8BFD-5D916F503C60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53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6.3.2.1, 6.3.2.2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44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66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6.3.3.2, 6.3.3.5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38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Syllabus 6.1.2.4, 6.3.2.3, 6.3.3.2, 6.3.3.7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15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92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6.1.2.4,  6.3.2.3,</a:t>
            </a:r>
            <a:r>
              <a:rPr lang="de-AT" baseline="0" dirty="0" smtClean="0"/>
              <a:t>  6.3.3.2,  6.3.3.7 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16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133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322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34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6.3.3.4, 6.3.3.7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71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6.3.2.3, 6.3.3.6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1778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6.3.3.8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730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6.2.1.2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450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6.4.1.2,</a:t>
            </a:r>
            <a:r>
              <a:rPr lang="de-AT" baseline="0" dirty="0" smtClean="0"/>
              <a:t> 6.4.1.3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06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627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6.4.1.5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617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6.5.2.3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738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6.4.2.1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257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6.4.2.1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424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6.4.2.2,</a:t>
            </a:r>
            <a:r>
              <a:rPr lang="de-AT" baseline="0" dirty="0" smtClean="0"/>
              <a:t> 6.4.2.3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367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6.5.1.1. und 6.5.1.2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630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6.5.2.1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445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</a:t>
            </a:r>
            <a:r>
              <a:rPr lang="de-AT" baseline="0" dirty="0" smtClean="0"/>
              <a:t> 6.5.2.1,  6.5.2.2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03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6.2.1.3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255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Syllabus 6.6.1.1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449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Syllabus  6.6.1.1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137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6.6.1.3,</a:t>
            </a:r>
            <a:r>
              <a:rPr lang="de-AT" baseline="0" dirty="0" smtClean="0"/>
              <a:t> 6.6.1.4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517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6.6.1.3, 6.6.1.4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671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6.6.1.6,</a:t>
            </a:r>
            <a:r>
              <a:rPr lang="de-AT" baseline="0" dirty="0" smtClean="0"/>
              <a:t> 6.6.1.7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071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6.6.1.2,  6.7.1.1,  6.7.1.2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102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6.7.2.1,  6.7.2.2,  6.7.2.3,  6.7.3.1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40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4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6.2.1.2, 6.3.3.2, 6.3.3.5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97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6.3.1.1, 6.3.1.3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01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65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457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6.3.1.1, 6.3.1.4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78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11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3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3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9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74D25-2E05-4A58-9532-AC79AE47FE0F}" type="datetimeFigureOut">
              <a:rPr lang="de-AT" smtClean="0"/>
              <a:t>28.09.2015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DD8B2-6A34-41DC-B3A4-039DE308FE7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9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noFill/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20" name="Untertitel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dirty="0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4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12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0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64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1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4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1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2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34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Eine Ecke des Rechtecks abrunden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557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7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0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1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1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7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76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2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2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3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uppieren 6"/>
          <p:cNvGrpSpPr>
            <a:grpSpLocks noChangeAspect="1"/>
          </p:cNvGrpSpPr>
          <p:nvPr userDrawn="1"/>
        </p:nvGrpSpPr>
        <p:grpSpPr>
          <a:xfrm>
            <a:off x="10648937" y="5293668"/>
            <a:ext cx="933463" cy="832496"/>
            <a:chOff x="6453191" y="3100383"/>
            <a:chExt cx="3111544" cy="2774988"/>
          </a:xfrm>
        </p:grpSpPr>
        <p:sp>
          <p:nvSpPr>
            <p:cNvPr id="8" name="Flussdiagramm: Alternativer Prozess 7"/>
            <p:cNvSpPr/>
            <p:nvPr/>
          </p:nvSpPr>
          <p:spPr>
            <a:xfrm>
              <a:off x="6854834" y="3100383"/>
              <a:ext cx="2665449" cy="1387494"/>
            </a:xfrm>
            <a:prstGeom prst="flowChartAlternateProcess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prstClr val="white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7666059" y="3976695"/>
              <a:ext cx="1898676" cy="189867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prstClr val="white"/>
                </a:solidFill>
              </a:endParaRPr>
            </a:p>
          </p:txBody>
        </p:sp>
        <p:sp>
          <p:nvSpPr>
            <p:cNvPr id="10" name="Gleichschenkliges Dreieck 9"/>
            <p:cNvSpPr/>
            <p:nvPr/>
          </p:nvSpPr>
          <p:spPr>
            <a:xfrm>
              <a:off x="6453191" y="3684591"/>
              <a:ext cx="1643085" cy="1533546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110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120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48BC24B-0531-40B8-8991-41047B49C669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A8C97B0-4550-4420-AD8F-E2A0A038170A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wmf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Verkauf.xlsx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ECDL%20Gliederung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f.at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urier.at/" TargetMode="External"/><Relationship Id="rId5" Type="http://schemas.openxmlformats.org/officeDocument/2006/relationships/hyperlink" Target="http://www.profil.at/" TargetMode="External"/><Relationship Id="rId4" Type="http://schemas.openxmlformats.org/officeDocument/2006/relationships/hyperlink" Target="http://www.wikipedia.de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emf"/><Relationship Id="rId4" Type="http://schemas.openxmlformats.org/officeDocument/2006/relationships/oleObject" Target="file:///I:\_Skripten%20mit%20Off2013\ECDL%20Advanced%202.0%20mit%20Win8,%20Off2013\A6-2.0%202013\PPT%202013%20A6-2.0%20Dateien\L&#246;sungsdateien\Verkauf.xlsx!Umsatzzahlen!%5bVerkauf.xlsx%5dUmsatzzahlen%20Diagramm%201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5" Type="http://schemas.openxmlformats.org/officeDocument/2006/relationships/package" Target="../embeddings/Microsoft_Excel-Arbeitsblatt5.xlsx"/><Relationship Id="rId4" Type="http://schemas.openxmlformats.org/officeDocument/2006/relationships/oleObject" Target="../embeddings/oleObject1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Übungen zu PowerPoint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Lernbeispiele zur Kursunterlage A6</a:t>
            </a:r>
          </a:p>
          <a:p>
            <a:endParaRPr lang="de-AT" dirty="0"/>
          </a:p>
        </p:txBody>
      </p:sp>
      <p:pic>
        <p:nvPicPr>
          <p:cNvPr id="2050" name="Picture 2" descr="C:\Users\Off 2010\AppData\Local\Microsoft\Windows\Temporary Internet Files\Content.IE5\ROM69XES\MC90043935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872" y="4509120"/>
            <a:ext cx="1904256" cy="19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37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Formate übertragen</a:t>
            </a:r>
            <a:endParaRPr lang="de-AT" dirty="0"/>
          </a:p>
        </p:txBody>
      </p:sp>
      <p:sp>
        <p:nvSpPr>
          <p:cNvPr id="3" name="Gestreifter Pfeil nach rechts 2"/>
          <p:cNvSpPr/>
          <p:nvPr/>
        </p:nvSpPr>
        <p:spPr>
          <a:xfrm>
            <a:off x="2043057" y="2078020"/>
            <a:ext cx="1898676" cy="1204929"/>
          </a:xfrm>
          <a:prstGeom prst="stripedRightArrow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4" name="Gestreifter Pfeil nach rechts 3"/>
          <p:cNvSpPr/>
          <p:nvPr/>
        </p:nvSpPr>
        <p:spPr>
          <a:xfrm>
            <a:off x="4270350" y="2078020"/>
            <a:ext cx="1898676" cy="1204929"/>
          </a:xfrm>
          <a:prstGeom prst="stripedRightArrow">
            <a:avLst/>
          </a:prstGeom>
          <a:blipFill>
            <a:blip r:embed="rId4" cstate="print">
              <a:lum/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5" name="Nach links gekrümmter Pfeil 4"/>
          <p:cNvSpPr/>
          <p:nvPr/>
        </p:nvSpPr>
        <p:spPr>
          <a:xfrm>
            <a:off x="6826260" y="2552689"/>
            <a:ext cx="2336832" cy="1789137"/>
          </a:xfrm>
          <a:prstGeom prst="curvedLeftArrow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6" name="Legende mit Pfeil nach unten 5"/>
          <p:cNvSpPr/>
          <p:nvPr/>
        </p:nvSpPr>
        <p:spPr>
          <a:xfrm>
            <a:off x="5256201" y="3684591"/>
            <a:ext cx="1241442" cy="2008215"/>
          </a:xfrm>
          <a:prstGeom prst="downArrowCallout">
            <a:avLst/>
          </a:prstGeom>
          <a:blipFill>
            <a:blip r:embed="rId4" cstate="print">
              <a:lum/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166910" y="3857629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Übertragen Sie die Füllung der beiden ersten Elemente auf die Elemente 3 und 4</a:t>
            </a:r>
          </a:p>
        </p:txBody>
      </p:sp>
    </p:spTree>
    <p:extLst>
      <p:ext uri="{BB962C8B-B14F-4D97-AF65-F5344CB8AC3E}">
        <p14:creationId xmlns:p14="http://schemas.microsoft.com/office/powerpoint/2010/main" val="6486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Aufgabe: Grafiken neu färben</a:t>
            </a:r>
            <a:endParaRPr lang="de-AT" dirty="0"/>
          </a:p>
        </p:txBody>
      </p:sp>
      <p:pic>
        <p:nvPicPr>
          <p:cNvPr id="5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680208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tretch>
            <a:fillRect/>
          </a:stretch>
        </p:blipFill>
        <p:spPr bwMode="auto">
          <a:xfrm>
            <a:off x="4306863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7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05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8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680208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4452916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-20% Helligkeit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8825" y="3611566"/>
            <a:ext cx="15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+20% Kontrast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006545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smtClean="0">
                <a:solidFill>
                  <a:prstClr val="black"/>
                </a:solidFill>
              </a:rPr>
              <a:t>Graustufe</a:t>
            </a:r>
            <a:endParaRPr lang="de-AT" sz="1400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381489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smtClean="0">
                <a:solidFill>
                  <a:prstClr val="black"/>
                </a:solidFill>
              </a:rPr>
              <a:t>Schwarzweiß </a:t>
            </a:r>
            <a:r>
              <a:rPr lang="de-AT" sz="1400" dirty="0">
                <a:solidFill>
                  <a:prstClr val="black"/>
                </a:solidFill>
              </a:rPr>
              <a:t>50%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10381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Ausgeblichen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9024958" y="1643050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>
                <a:solidFill>
                  <a:srgbClr val="FF0000"/>
                </a:solidFill>
              </a:rPr>
              <a:t>Formatieren Sie die Bilder nach den Helligkeits- und Kontrast-angaben</a:t>
            </a:r>
          </a:p>
        </p:txBody>
      </p:sp>
      <p:pic>
        <p:nvPicPr>
          <p:cNvPr id="16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897005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17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biLevel thresh="50000"/>
          </a:blip>
          <a:stretch>
            <a:fillRect/>
          </a:stretch>
        </p:blipFill>
        <p:spPr bwMode="auto">
          <a:xfrm>
            <a:off x="4306863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258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Lösung: Grafiken neu färben</a:t>
            </a:r>
            <a:endParaRPr lang="de-AT" dirty="0"/>
          </a:p>
        </p:txBody>
      </p:sp>
      <p:pic>
        <p:nvPicPr>
          <p:cNvPr id="3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860492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4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270350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5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680208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4306863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7" name="Picture 17" descr="Landschaft mit 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7005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8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680208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4452916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-20% Helligkeit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8825" y="3611566"/>
            <a:ext cx="15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+20% Kontrast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006545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smtClean="0">
                <a:solidFill>
                  <a:prstClr val="black"/>
                </a:solidFill>
              </a:rPr>
              <a:t>Graustufe</a:t>
            </a:r>
            <a:endParaRPr lang="de-AT" sz="1400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381489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smtClean="0">
                <a:solidFill>
                  <a:prstClr val="black"/>
                </a:solidFill>
              </a:rPr>
              <a:t>Schwarzweiß </a:t>
            </a:r>
            <a:r>
              <a:rPr lang="de-AT" sz="1400" dirty="0">
                <a:solidFill>
                  <a:prstClr val="black"/>
                </a:solidFill>
              </a:rPr>
              <a:t>50%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10381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Ausgeblichen</a:t>
            </a:r>
          </a:p>
        </p:txBody>
      </p:sp>
    </p:spTree>
    <p:extLst>
      <p:ext uri="{BB962C8B-B14F-4D97-AF65-F5344CB8AC3E}">
        <p14:creationId xmlns:p14="http://schemas.microsoft.com/office/powerpoint/2010/main" val="117341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Grafiken / Originalfarben zurücksetzen</a:t>
            </a:r>
            <a:endParaRPr lang="de-AT" dirty="0"/>
          </a:p>
        </p:txBody>
      </p:sp>
      <p:pic>
        <p:nvPicPr>
          <p:cNvPr id="3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97005" y="1639864"/>
            <a:ext cx="2699442" cy="231014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pic>
        <p:nvPicPr>
          <p:cNvPr id="5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38678" y="2428869"/>
            <a:ext cx="2699442" cy="231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524760" y="3786191"/>
            <a:ext cx="2699442" cy="2310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60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Grafik einfügen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095472" y="2500307"/>
            <a:ext cx="31623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auf der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rechten Seite das Bild </a:t>
            </a:r>
            <a:r>
              <a:rPr lang="de-AT" dirty="0">
                <a:solidFill>
                  <a:prstClr val="black"/>
                </a:solidFill>
              </a:rPr>
              <a:t>Frangipaniblüten.jpg</a:t>
            </a:r>
            <a:r>
              <a:rPr lang="de-AT" dirty="0">
                <a:solidFill>
                  <a:srgbClr val="FF0000"/>
                </a:solidFill>
              </a:rPr>
              <a:t> ein.</a:t>
            </a:r>
          </a:p>
          <a:p>
            <a:r>
              <a:rPr lang="de-AT" dirty="0">
                <a:solidFill>
                  <a:srgbClr val="FF0000"/>
                </a:solidFill>
              </a:rPr>
              <a:t> </a:t>
            </a:r>
          </a:p>
          <a:p>
            <a:r>
              <a:rPr lang="de-AT" dirty="0">
                <a:solidFill>
                  <a:srgbClr val="FF0000"/>
                </a:solidFill>
              </a:rPr>
              <a:t>Ändern Sie </a:t>
            </a:r>
            <a:r>
              <a:rPr lang="de-AT" dirty="0" smtClean="0">
                <a:solidFill>
                  <a:srgbClr val="FF0000"/>
                </a:solidFill>
              </a:rPr>
              <a:t>die </a:t>
            </a:r>
            <a:r>
              <a:rPr lang="de-AT" dirty="0">
                <a:solidFill>
                  <a:srgbClr val="FF0000"/>
                </a:solidFill>
              </a:rPr>
              <a:t>Höhe auf 8 cm</a:t>
            </a:r>
          </a:p>
          <a:p>
            <a:r>
              <a:rPr lang="de-AT" dirty="0">
                <a:solidFill>
                  <a:srgbClr val="FF0000"/>
                </a:solidFill>
              </a:rPr>
              <a:t>Und die Position  von der linken oberen Ecke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Horizontal : </a:t>
            </a:r>
            <a:r>
              <a:rPr lang="de-AT" dirty="0" smtClean="0">
                <a:solidFill>
                  <a:srgbClr val="FF0000"/>
                </a:solidFill>
              </a:rPr>
              <a:t>18,5 </a:t>
            </a:r>
            <a:r>
              <a:rPr lang="de-AT" dirty="0">
                <a:solidFill>
                  <a:srgbClr val="FF0000"/>
                </a:solidFill>
              </a:rPr>
              <a:t>cm</a:t>
            </a:r>
          </a:p>
          <a:p>
            <a:r>
              <a:rPr lang="de-AT" dirty="0">
                <a:solidFill>
                  <a:srgbClr val="FF0000"/>
                </a:solidFill>
              </a:rPr>
              <a:t>Vertikal:  7 cm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96066" y="1714489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prstClr val="black"/>
                </a:solidFill>
              </a:rPr>
              <a:t>Ergebnis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00" y="2520000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8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Grafik einfügen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b="0" dirty="0" smtClean="0"/>
              <a:t>Anweisung auf Folie 16</a:t>
            </a:r>
            <a:endParaRPr lang="de-AT" b="0" dirty="0"/>
          </a:p>
        </p:txBody>
      </p:sp>
      <p:pic>
        <p:nvPicPr>
          <p:cNvPr id="3" name="Grafik 2" title="Blumen in Sepia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800000"/>
            <a:ext cx="2871216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4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Bildbearbeitung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sz="3000" dirty="0"/>
              <a:t>Fügen Sie die Grafik </a:t>
            </a:r>
            <a:r>
              <a:rPr lang="de-AT" sz="3000" i="1" dirty="0"/>
              <a:t>Garten.jpg</a:t>
            </a:r>
            <a:r>
              <a:rPr lang="de-AT" sz="3000" dirty="0"/>
              <a:t> ein</a:t>
            </a:r>
          </a:p>
          <a:p>
            <a:r>
              <a:rPr lang="de-AT" sz="3000" dirty="0"/>
              <a:t>Positionieren Sie die Grafik </a:t>
            </a:r>
          </a:p>
          <a:p>
            <a:pPr lvl="1">
              <a:tabLst>
                <a:tab pos="3670300" algn="r"/>
              </a:tabLst>
            </a:pPr>
            <a:r>
              <a:rPr lang="de-AT" sz="3000" dirty="0"/>
              <a:t>Horizontal  </a:t>
            </a:r>
            <a:r>
              <a:rPr lang="de-AT" sz="3000" dirty="0" smtClean="0"/>
              <a:t>	2 cm</a:t>
            </a:r>
            <a:endParaRPr lang="de-AT" sz="3000" dirty="0"/>
          </a:p>
          <a:p>
            <a:pPr lvl="1">
              <a:tabLst>
                <a:tab pos="3670300" algn="r"/>
              </a:tabLst>
            </a:pPr>
            <a:r>
              <a:rPr lang="de-AT" sz="3000" dirty="0"/>
              <a:t>Vertikal	   5 cm</a:t>
            </a:r>
          </a:p>
          <a:p>
            <a:r>
              <a:rPr lang="de-AT" sz="3000" dirty="0"/>
              <a:t>Weisen Sie den Farbmodus S</a:t>
            </a:r>
            <a:r>
              <a:rPr lang="de-AT" sz="3000" i="1" dirty="0"/>
              <a:t>epia </a:t>
            </a:r>
            <a:r>
              <a:rPr lang="de-AT" sz="3000" dirty="0"/>
              <a:t>zu</a:t>
            </a:r>
          </a:p>
          <a:p>
            <a:r>
              <a:rPr lang="de-AT" sz="3000" dirty="0"/>
              <a:t>Vergeben Sie den Alternativtext  </a:t>
            </a:r>
            <a:r>
              <a:rPr lang="de-AT" sz="3000" dirty="0" smtClean="0"/>
              <a:t>Titel: </a:t>
            </a:r>
            <a:r>
              <a:rPr lang="de-AT" sz="3000" i="1" dirty="0" smtClean="0"/>
              <a:t>Blumen </a:t>
            </a:r>
            <a:r>
              <a:rPr lang="de-AT" sz="3000" i="1" dirty="0"/>
              <a:t>in Sepia</a:t>
            </a:r>
            <a:endParaRPr lang="de-AT" sz="3000" dirty="0"/>
          </a:p>
          <a:p>
            <a:r>
              <a:rPr lang="de-AT" sz="3000" dirty="0"/>
              <a:t>Speichern Sie das fertige Bild unter </a:t>
            </a:r>
            <a:r>
              <a:rPr lang="de-AT" sz="3000" dirty="0">
                <a:solidFill>
                  <a:srgbClr val="FF0000"/>
                </a:solidFill>
              </a:rPr>
              <a:t>Blumen.jpg</a:t>
            </a:r>
          </a:p>
          <a:p>
            <a:pPr>
              <a:buNone/>
            </a:pPr>
            <a:endParaRPr lang="de-AT" sz="3000" dirty="0"/>
          </a:p>
        </p:txBody>
      </p:sp>
    </p:spTree>
    <p:extLst>
      <p:ext uri="{BB962C8B-B14F-4D97-AF65-F5344CB8AC3E}">
        <p14:creationId xmlns:p14="http://schemas.microsoft.com/office/powerpoint/2010/main" val="336733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An ausgewählten Objekten</a:t>
            </a:r>
            <a:br>
              <a:rPr lang="de-AT" dirty="0" smtClean="0"/>
            </a:br>
            <a:r>
              <a:rPr lang="de-AT" dirty="0" smtClean="0"/>
              <a:t>unten, horizontal verteilt ausrichten</a:t>
            </a:r>
            <a:endParaRPr lang="de-AT" dirty="0"/>
          </a:p>
        </p:txBody>
      </p:sp>
      <p:sp>
        <p:nvSpPr>
          <p:cNvPr id="3" name="Kreuz 2"/>
          <p:cNvSpPr/>
          <p:nvPr/>
        </p:nvSpPr>
        <p:spPr>
          <a:xfrm>
            <a:off x="3062258" y="4414851"/>
            <a:ext cx="1533545" cy="438156"/>
          </a:xfrm>
          <a:prstGeom prst="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4" name="Smiley 3"/>
          <p:cNvSpPr/>
          <p:nvPr/>
        </p:nvSpPr>
        <p:spPr>
          <a:xfrm>
            <a:off x="6240998" y="3830643"/>
            <a:ext cx="1570059" cy="10223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5" name="Wolke 4"/>
          <p:cNvSpPr/>
          <p:nvPr/>
        </p:nvSpPr>
        <p:spPr>
          <a:xfrm>
            <a:off x="4706397" y="3575052"/>
            <a:ext cx="1424007" cy="1277955"/>
          </a:xfrm>
          <a:prstGeom prst="cloud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6" name="Stern mit 32 Zacken 5"/>
          <p:cNvSpPr/>
          <p:nvPr/>
        </p:nvSpPr>
        <p:spPr>
          <a:xfrm>
            <a:off x="7921651" y="3209922"/>
            <a:ext cx="1643085" cy="1643085"/>
          </a:xfrm>
          <a:prstGeom prst="star32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1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An Unterkante der Folie</a:t>
            </a:r>
            <a:br>
              <a:rPr lang="de-AT" dirty="0" smtClean="0"/>
            </a:br>
            <a:r>
              <a:rPr lang="de-AT" dirty="0" smtClean="0"/>
              <a:t>horizontal verteilt ausrichten</a:t>
            </a:r>
            <a:endParaRPr lang="de-AT" dirty="0"/>
          </a:p>
        </p:txBody>
      </p:sp>
      <p:sp>
        <p:nvSpPr>
          <p:cNvPr id="3" name="Kreuz 2"/>
          <p:cNvSpPr/>
          <p:nvPr/>
        </p:nvSpPr>
        <p:spPr>
          <a:xfrm>
            <a:off x="1204261" y="6419844"/>
            <a:ext cx="1533545" cy="438156"/>
          </a:xfrm>
          <a:prstGeom prst="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4" name="Smiley 3"/>
          <p:cNvSpPr/>
          <p:nvPr/>
        </p:nvSpPr>
        <p:spPr>
          <a:xfrm>
            <a:off x="6570335" y="5835636"/>
            <a:ext cx="1570059" cy="10223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5" name="Wolke 4"/>
          <p:cNvSpPr/>
          <p:nvPr/>
        </p:nvSpPr>
        <p:spPr>
          <a:xfrm>
            <a:off x="3942067" y="5580045"/>
            <a:ext cx="1424007" cy="1277955"/>
          </a:xfrm>
          <a:prstGeom prst="cloud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6" name="Stern mit 32 Zacken 5"/>
          <p:cNvSpPr/>
          <p:nvPr/>
        </p:nvSpPr>
        <p:spPr>
          <a:xfrm>
            <a:off x="9344655" y="5214915"/>
            <a:ext cx="1643085" cy="1643085"/>
          </a:xfrm>
          <a:prstGeom prst="star32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7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Bild zuschneiden und speichern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3559951" y="1780649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Speichern Sie das Bild unter </a:t>
            </a:r>
            <a:r>
              <a:rPr lang="de-AT" i="1" dirty="0">
                <a:solidFill>
                  <a:srgbClr val="FF0000"/>
                </a:solidFill>
              </a:rPr>
              <a:t>kleiner_wal.gif </a:t>
            </a:r>
            <a:r>
              <a:rPr lang="de-AT" dirty="0">
                <a:solidFill>
                  <a:srgbClr val="FF0000"/>
                </a:solidFill>
              </a:rPr>
              <a:t>ab</a:t>
            </a:r>
          </a:p>
        </p:txBody>
      </p:sp>
      <p:pic>
        <p:nvPicPr>
          <p:cNvPr id="4" name="Grafik 3" descr="Humpback Whale.jpg"/>
          <p:cNvPicPr>
            <a:picLocks noChangeAspect="1"/>
          </p:cNvPicPr>
          <p:nvPr/>
        </p:nvPicPr>
        <p:blipFill rotWithShape="1">
          <a:blip r:embed="rId3" cstate="print"/>
          <a:srcRect t="22300" r="21746"/>
          <a:stretch/>
        </p:blipFill>
        <p:spPr>
          <a:xfrm>
            <a:off x="2809852" y="2623279"/>
            <a:ext cx="5254856" cy="3913251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>
          <a:xfrm>
            <a:off x="2809852" y="2643182"/>
            <a:ext cx="67151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 rot="5400000">
            <a:off x="5560215" y="4036223"/>
            <a:ext cx="507209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rot="5400000">
            <a:off x="2917009" y="1964521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rot="10800000">
            <a:off x="8489967" y="3463925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5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Mastereinstellungen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 smtClean="0"/>
              <a:t>Folgende Änderungen sollen sich auf ALLE Folien mit dem Design </a:t>
            </a:r>
            <a:r>
              <a:rPr lang="de-AT" i="1" dirty="0" smtClean="0"/>
              <a:t>Larissa</a:t>
            </a:r>
            <a:r>
              <a:rPr lang="de-AT" dirty="0" smtClean="0"/>
              <a:t> auswirken.</a:t>
            </a:r>
          </a:p>
          <a:p>
            <a:pPr>
              <a:spcBef>
                <a:spcPts val="768"/>
              </a:spcBef>
            </a:pPr>
            <a:r>
              <a:rPr lang="de-AT" kern="0" dirty="0" smtClean="0"/>
              <a:t>Ändern Sie den Titel-Platzhalter</a:t>
            </a:r>
          </a:p>
          <a:p>
            <a:pPr lvl="1"/>
            <a:r>
              <a:rPr lang="de-AT" dirty="0" smtClean="0"/>
              <a:t>Schriftart: </a:t>
            </a:r>
            <a:r>
              <a:rPr lang="de-AT" dirty="0" smtClean="0">
                <a:latin typeface="Times New Roman" pitchFamily="18" charset="0"/>
                <a:cs typeface="Times New Roman" pitchFamily="18" charset="0"/>
              </a:rPr>
              <a:t>Times New Roman</a:t>
            </a:r>
          </a:p>
          <a:p>
            <a:pPr lvl="1"/>
            <a:r>
              <a:rPr lang="de-AT" dirty="0" smtClean="0"/>
              <a:t>Fülleffekt: Weiß, dunkler 25%</a:t>
            </a:r>
          </a:p>
          <a:p>
            <a:pPr>
              <a:spcBef>
                <a:spcPts val="768"/>
              </a:spcBef>
            </a:pPr>
            <a:r>
              <a:rPr lang="de-AT" kern="0" dirty="0" smtClean="0"/>
              <a:t>Ändern Sie den Abstand des Aufzählungstextes der ersten Ebene auf 12 </a:t>
            </a:r>
            <a:r>
              <a:rPr lang="de-AT" kern="0" dirty="0" err="1" smtClean="0"/>
              <a:t>pt</a:t>
            </a:r>
            <a:r>
              <a:rPr lang="de-AT" kern="0" dirty="0" smtClean="0"/>
              <a:t> nach dem Absatz</a:t>
            </a:r>
          </a:p>
          <a:p>
            <a:pPr>
              <a:spcAft>
                <a:spcPts val="5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9143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ClipArt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Aufgabe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609600" y="2557463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Farbe der symbolisch dargestellten Maus auf rot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315075" y="2286000"/>
            <a:ext cx="3071813" cy="3030538"/>
            <a:chOff x="3978" y="1440"/>
            <a:chExt cx="1935" cy="1909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978" y="1440"/>
              <a:ext cx="1935" cy="1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986" y="1452"/>
              <a:ext cx="1880" cy="1463"/>
            </a:xfrm>
            <a:custGeom>
              <a:avLst/>
              <a:gdLst>
                <a:gd name="T0" fmla="*/ 3379 w 3761"/>
                <a:gd name="T1" fmla="*/ 376 h 2928"/>
                <a:gd name="T2" fmla="*/ 3308 w 3761"/>
                <a:gd name="T3" fmla="*/ 295 h 2928"/>
                <a:gd name="T4" fmla="*/ 3233 w 3761"/>
                <a:gd name="T5" fmla="*/ 224 h 2928"/>
                <a:gd name="T6" fmla="*/ 3152 w 3761"/>
                <a:gd name="T7" fmla="*/ 163 h 2928"/>
                <a:gd name="T8" fmla="*/ 3070 w 3761"/>
                <a:gd name="T9" fmla="*/ 111 h 2928"/>
                <a:gd name="T10" fmla="*/ 2982 w 3761"/>
                <a:gd name="T11" fmla="*/ 69 h 2928"/>
                <a:gd name="T12" fmla="*/ 2891 w 3761"/>
                <a:gd name="T13" fmla="*/ 36 h 2928"/>
                <a:gd name="T14" fmla="*/ 2795 w 3761"/>
                <a:gd name="T15" fmla="*/ 13 h 2928"/>
                <a:gd name="T16" fmla="*/ 2705 w 3761"/>
                <a:gd name="T17" fmla="*/ 2 h 2928"/>
                <a:gd name="T18" fmla="*/ 2619 w 3761"/>
                <a:gd name="T19" fmla="*/ 0 h 2928"/>
                <a:gd name="T20" fmla="*/ 2534 w 3761"/>
                <a:gd name="T21" fmla="*/ 10 h 2928"/>
                <a:gd name="T22" fmla="*/ 2452 w 3761"/>
                <a:gd name="T23" fmla="*/ 27 h 2928"/>
                <a:gd name="T24" fmla="*/ 2369 w 3761"/>
                <a:gd name="T25" fmla="*/ 56 h 2928"/>
                <a:gd name="T26" fmla="*/ 2287 w 3761"/>
                <a:gd name="T27" fmla="*/ 94 h 2928"/>
                <a:gd name="T28" fmla="*/ 2206 w 3761"/>
                <a:gd name="T29" fmla="*/ 142 h 2928"/>
                <a:gd name="T30" fmla="*/ 2125 w 3761"/>
                <a:gd name="T31" fmla="*/ 200 h 2928"/>
                <a:gd name="T32" fmla="*/ 3047 w 3761"/>
                <a:gd name="T33" fmla="*/ 278 h 2928"/>
                <a:gd name="T34" fmla="*/ 910 w 3761"/>
                <a:gd name="T35" fmla="*/ 2381 h 2928"/>
                <a:gd name="T36" fmla="*/ 789 w 3761"/>
                <a:gd name="T37" fmla="*/ 1264 h 2928"/>
                <a:gd name="T38" fmla="*/ 730 w 3761"/>
                <a:gd name="T39" fmla="*/ 1259 h 2928"/>
                <a:gd name="T40" fmla="*/ 666 w 3761"/>
                <a:gd name="T41" fmla="*/ 1255 h 2928"/>
                <a:gd name="T42" fmla="*/ 599 w 3761"/>
                <a:gd name="T43" fmla="*/ 1255 h 2928"/>
                <a:gd name="T44" fmla="*/ 530 w 3761"/>
                <a:gd name="T45" fmla="*/ 1255 h 2928"/>
                <a:gd name="T46" fmla="*/ 455 w 3761"/>
                <a:gd name="T47" fmla="*/ 1261 h 2928"/>
                <a:gd name="T48" fmla="*/ 379 w 3761"/>
                <a:gd name="T49" fmla="*/ 1270 h 2928"/>
                <a:gd name="T50" fmla="*/ 296 w 3761"/>
                <a:gd name="T51" fmla="*/ 1284 h 2928"/>
                <a:gd name="T52" fmla="*/ 221 w 3761"/>
                <a:gd name="T53" fmla="*/ 1303 h 2928"/>
                <a:gd name="T54" fmla="*/ 165 w 3761"/>
                <a:gd name="T55" fmla="*/ 1326 h 2928"/>
                <a:gd name="T56" fmla="*/ 117 w 3761"/>
                <a:gd name="T57" fmla="*/ 1358 h 2928"/>
                <a:gd name="T58" fmla="*/ 77 w 3761"/>
                <a:gd name="T59" fmla="*/ 1397 h 2928"/>
                <a:gd name="T60" fmla="*/ 41 w 3761"/>
                <a:gd name="T61" fmla="*/ 1458 h 2928"/>
                <a:gd name="T62" fmla="*/ 10 w 3761"/>
                <a:gd name="T63" fmla="*/ 1546 h 2928"/>
                <a:gd name="T64" fmla="*/ 0 w 3761"/>
                <a:gd name="T65" fmla="*/ 1648 h 2928"/>
                <a:gd name="T66" fmla="*/ 6 w 3761"/>
                <a:gd name="T67" fmla="*/ 1761 h 2928"/>
                <a:gd name="T68" fmla="*/ 29 w 3761"/>
                <a:gd name="T69" fmla="*/ 1880 h 2928"/>
                <a:gd name="T70" fmla="*/ 64 w 3761"/>
                <a:gd name="T71" fmla="*/ 2003 h 2928"/>
                <a:gd name="T72" fmla="*/ 110 w 3761"/>
                <a:gd name="T73" fmla="*/ 2130 h 2928"/>
                <a:gd name="T74" fmla="*/ 169 w 3761"/>
                <a:gd name="T75" fmla="*/ 2262 h 2928"/>
                <a:gd name="T76" fmla="*/ 236 w 3761"/>
                <a:gd name="T77" fmla="*/ 2394 h 2928"/>
                <a:gd name="T78" fmla="*/ 315 w 3761"/>
                <a:gd name="T79" fmla="*/ 2529 h 2928"/>
                <a:gd name="T80" fmla="*/ 403 w 3761"/>
                <a:gd name="T81" fmla="*/ 2663 h 2928"/>
                <a:gd name="T82" fmla="*/ 498 w 3761"/>
                <a:gd name="T83" fmla="*/ 2793 h 2928"/>
                <a:gd name="T84" fmla="*/ 540 w 3761"/>
                <a:gd name="T85" fmla="*/ 2462 h 2928"/>
                <a:gd name="T86" fmla="*/ 3531 w 3761"/>
                <a:gd name="T87" fmla="*/ 2928 h 2928"/>
                <a:gd name="T88" fmla="*/ 3579 w 3761"/>
                <a:gd name="T89" fmla="*/ 2813 h 2928"/>
                <a:gd name="T90" fmla="*/ 3623 w 3761"/>
                <a:gd name="T91" fmla="*/ 2690 h 2928"/>
                <a:gd name="T92" fmla="*/ 3659 w 3761"/>
                <a:gd name="T93" fmla="*/ 2559 h 2928"/>
                <a:gd name="T94" fmla="*/ 3690 w 3761"/>
                <a:gd name="T95" fmla="*/ 2419 h 2928"/>
                <a:gd name="T96" fmla="*/ 3738 w 3761"/>
                <a:gd name="T97" fmla="*/ 2099 h 2928"/>
                <a:gd name="T98" fmla="*/ 3759 w 3761"/>
                <a:gd name="T99" fmla="*/ 1796 h 2928"/>
                <a:gd name="T100" fmla="*/ 3755 w 3761"/>
                <a:gd name="T101" fmla="*/ 1512 h 2928"/>
                <a:gd name="T102" fmla="*/ 3728 w 3761"/>
                <a:gd name="T103" fmla="*/ 1249 h 2928"/>
                <a:gd name="T104" fmla="*/ 3678 w 3761"/>
                <a:gd name="T105" fmla="*/ 1005 h 2928"/>
                <a:gd name="T106" fmla="*/ 3609 w 3761"/>
                <a:gd name="T107" fmla="*/ 787 h 2928"/>
                <a:gd name="T108" fmla="*/ 3519 w 3761"/>
                <a:gd name="T109" fmla="*/ 591 h 2928"/>
                <a:gd name="T110" fmla="*/ 3412 w 3761"/>
                <a:gd name="T111" fmla="*/ 420 h 2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61" h="2928">
                  <a:moveTo>
                    <a:pt x="3412" y="420"/>
                  </a:moveTo>
                  <a:lnTo>
                    <a:pt x="3379" y="376"/>
                  </a:lnTo>
                  <a:lnTo>
                    <a:pt x="3344" y="336"/>
                  </a:lnTo>
                  <a:lnTo>
                    <a:pt x="3308" y="295"/>
                  </a:lnTo>
                  <a:lnTo>
                    <a:pt x="3271" y="259"/>
                  </a:lnTo>
                  <a:lnTo>
                    <a:pt x="3233" y="224"/>
                  </a:lnTo>
                  <a:lnTo>
                    <a:pt x="3193" y="194"/>
                  </a:lnTo>
                  <a:lnTo>
                    <a:pt x="3152" y="163"/>
                  </a:lnTo>
                  <a:lnTo>
                    <a:pt x="3112" y="136"/>
                  </a:lnTo>
                  <a:lnTo>
                    <a:pt x="3070" y="111"/>
                  </a:lnTo>
                  <a:lnTo>
                    <a:pt x="3026" y="88"/>
                  </a:lnTo>
                  <a:lnTo>
                    <a:pt x="2982" y="69"/>
                  </a:lnTo>
                  <a:lnTo>
                    <a:pt x="2937" y="50"/>
                  </a:lnTo>
                  <a:lnTo>
                    <a:pt x="2891" y="36"/>
                  </a:lnTo>
                  <a:lnTo>
                    <a:pt x="2843" y="23"/>
                  </a:lnTo>
                  <a:lnTo>
                    <a:pt x="2795" y="13"/>
                  </a:lnTo>
                  <a:lnTo>
                    <a:pt x="2747" y="6"/>
                  </a:lnTo>
                  <a:lnTo>
                    <a:pt x="2705" y="2"/>
                  </a:lnTo>
                  <a:lnTo>
                    <a:pt x="2661" y="0"/>
                  </a:lnTo>
                  <a:lnTo>
                    <a:pt x="2619" y="0"/>
                  </a:lnTo>
                  <a:lnTo>
                    <a:pt x="2577" y="4"/>
                  </a:lnTo>
                  <a:lnTo>
                    <a:pt x="2534" y="10"/>
                  </a:lnTo>
                  <a:lnTo>
                    <a:pt x="2492" y="17"/>
                  </a:lnTo>
                  <a:lnTo>
                    <a:pt x="2452" y="27"/>
                  </a:lnTo>
                  <a:lnTo>
                    <a:pt x="2410" y="40"/>
                  </a:lnTo>
                  <a:lnTo>
                    <a:pt x="2369" y="56"/>
                  </a:lnTo>
                  <a:lnTo>
                    <a:pt x="2327" y="73"/>
                  </a:lnTo>
                  <a:lnTo>
                    <a:pt x="2287" y="94"/>
                  </a:lnTo>
                  <a:lnTo>
                    <a:pt x="2246" y="115"/>
                  </a:lnTo>
                  <a:lnTo>
                    <a:pt x="2206" y="142"/>
                  </a:lnTo>
                  <a:lnTo>
                    <a:pt x="2166" y="169"/>
                  </a:lnTo>
                  <a:lnTo>
                    <a:pt x="2125" y="200"/>
                  </a:lnTo>
                  <a:lnTo>
                    <a:pt x="2085" y="232"/>
                  </a:lnTo>
                  <a:lnTo>
                    <a:pt x="3047" y="278"/>
                  </a:lnTo>
                  <a:lnTo>
                    <a:pt x="3064" y="2145"/>
                  </a:lnTo>
                  <a:lnTo>
                    <a:pt x="910" y="2381"/>
                  </a:lnTo>
                  <a:lnTo>
                    <a:pt x="818" y="1268"/>
                  </a:lnTo>
                  <a:lnTo>
                    <a:pt x="789" y="1264"/>
                  </a:lnTo>
                  <a:lnTo>
                    <a:pt x="761" y="1262"/>
                  </a:lnTo>
                  <a:lnTo>
                    <a:pt x="730" y="1259"/>
                  </a:lnTo>
                  <a:lnTo>
                    <a:pt x="699" y="1257"/>
                  </a:lnTo>
                  <a:lnTo>
                    <a:pt x="666" y="1255"/>
                  </a:lnTo>
                  <a:lnTo>
                    <a:pt x="634" y="1255"/>
                  </a:lnTo>
                  <a:lnTo>
                    <a:pt x="599" y="1255"/>
                  </a:lnTo>
                  <a:lnTo>
                    <a:pt x="565" y="1255"/>
                  </a:lnTo>
                  <a:lnTo>
                    <a:pt x="530" y="1255"/>
                  </a:lnTo>
                  <a:lnTo>
                    <a:pt x="494" y="1257"/>
                  </a:lnTo>
                  <a:lnTo>
                    <a:pt x="455" y="1261"/>
                  </a:lnTo>
                  <a:lnTo>
                    <a:pt x="417" y="1264"/>
                  </a:lnTo>
                  <a:lnTo>
                    <a:pt x="379" y="1270"/>
                  </a:lnTo>
                  <a:lnTo>
                    <a:pt x="338" y="1276"/>
                  </a:lnTo>
                  <a:lnTo>
                    <a:pt x="296" y="1284"/>
                  </a:lnTo>
                  <a:lnTo>
                    <a:pt x="254" y="1293"/>
                  </a:lnTo>
                  <a:lnTo>
                    <a:pt x="221" y="1303"/>
                  </a:lnTo>
                  <a:lnTo>
                    <a:pt x="192" y="1312"/>
                  </a:lnTo>
                  <a:lnTo>
                    <a:pt x="165" y="1326"/>
                  </a:lnTo>
                  <a:lnTo>
                    <a:pt x="140" y="1341"/>
                  </a:lnTo>
                  <a:lnTo>
                    <a:pt x="117" y="1358"/>
                  </a:lnTo>
                  <a:lnTo>
                    <a:pt x="96" y="1378"/>
                  </a:lnTo>
                  <a:lnTo>
                    <a:pt x="77" y="1397"/>
                  </a:lnTo>
                  <a:lnTo>
                    <a:pt x="62" y="1420"/>
                  </a:lnTo>
                  <a:lnTo>
                    <a:pt x="41" y="1458"/>
                  </a:lnTo>
                  <a:lnTo>
                    <a:pt x="23" y="1500"/>
                  </a:lnTo>
                  <a:lnTo>
                    <a:pt x="10" y="1546"/>
                  </a:lnTo>
                  <a:lnTo>
                    <a:pt x="2" y="1596"/>
                  </a:lnTo>
                  <a:lnTo>
                    <a:pt x="0" y="1648"/>
                  </a:lnTo>
                  <a:lnTo>
                    <a:pt x="0" y="1704"/>
                  </a:lnTo>
                  <a:lnTo>
                    <a:pt x="6" y="1761"/>
                  </a:lnTo>
                  <a:lnTo>
                    <a:pt x="16" y="1821"/>
                  </a:lnTo>
                  <a:lnTo>
                    <a:pt x="29" y="1880"/>
                  </a:lnTo>
                  <a:lnTo>
                    <a:pt x="45" y="1940"/>
                  </a:lnTo>
                  <a:lnTo>
                    <a:pt x="64" y="2003"/>
                  </a:lnTo>
                  <a:lnTo>
                    <a:pt x="85" y="2066"/>
                  </a:lnTo>
                  <a:lnTo>
                    <a:pt x="110" y="2130"/>
                  </a:lnTo>
                  <a:lnTo>
                    <a:pt x="139" y="2195"/>
                  </a:lnTo>
                  <a:lnTo>
                    <a:pt x="169" y="2262"/>
                  </a:lnTo>
                  <a:lnTo>
                    <a:pt x="202" y="2327"/>
                  </a:lnTo>
                  <a:lnTo>
                    <a:pt x="236" y="2394"/>
                  </a:lnTo>
                  <a:lnTo>
                    <a:pt x="275" y="2462"/>
                  </a:lnTo>
                  <a:lnTo>
                    <a:pt x="315" y="2529"/>
                  </a:lnTo>
                  <a:lnTo>
                    <a:pt x="357" y="2596"/>
                  </a:lnTo>
                  <a:lnTo>
                    <a:pt x="403" y="2663"/>
                  </a:lnTo>
                  <a:lnTo>
                    <a:pt x="450" y="2728"/>
                  </a:lnTo>
                  <a:lnTo>
                    <a:pt x="498" y="2793"/>
                  </a:lnTo>
                  <a:lnTo>
                    <a:pt x="547" y="2857"/>
                  </a:lnTo>
                  <a:lnTo>
                    <a:pt x="540" y="2462"/>
                  </a:lnTo>
                  <a:lnTo>
                    <a:pt x="3467" y="2375"/>
                  </a:lnTo>
                  <a:lnTo>
                    <a:pt x="3531" y="2928"/>
                  </a:lnTo>
                  <a:lnTo>
                    <a:pt x="3556" y="2872"/>
                  </a:lnTo>
                  <a:lnTo>
                    <a:pt x="3579" y="2813"/>
                  </a:lnTo>
                  <a:lnTo>
                    <a:pt x="3602" y="2753"/>
                  </a:lnTo>
                  <a:lnTo>
                    <a:pt x="3623" y="2690"/>
                  </a:lnTo>
                  <a:lnTo>
                    <a:pt x="3642" y="2625"/>
                  </a:lnTo>
                  <a:lnTo>
                    <a:pt x="3659" y="2559"/>
                  </a:lnTo>
                  <a:lnTo>
                    <a:pt x="3675" y="2490"/>
                  </a:lnTo>
                  <a:lnTo>
                    <a:pt x="3690" y="2419"/>
                  </a:lnTo>
                  <a:lnTo>
                    <a:pt x="3717" y="2258"/>
                  </a:lnTo>
                  <a:lnTo>
                    <a:pt x="3738" y="2099"/>
                  </a:lnTo>
                  <a:lnTo>
                    <a:pt x="3751" y="1945"/>
                  </a:lnTo>
                  <a:lnTo>
                    <a:pt x="3759" y="1796"/>
                  </a:lnTo>
                  <a:lnTo>
                    <a:pt x="3761" y="1652"/>
                  </a:lnTo>
                  <a:lnTo>
                    <a:pt x="3755" y="1512"/>
                  </a:lnTo>
                  <a:lnTo>
                    <a:pt x="3746" y="1378"/>
                  </a:lnTo>
                  <a:lnTo>
                    <a:pt x="3728" y="1249"/>
                  </a:lnTo>
                  <a:lnTo>
                    <a:pt x="3707" y="1124"/>
                  </a:lnTo>
                  <a:lnTo>
                    <a:pt x="3678" y="1005"/>
                  </a:lnTo>
                  <a:lnTo>
                    <a:pt x="3646" y="892"/>
                  </a:lnTo>
                  <a:lnTo>
                    <a:pt x="3609" y="787"/>
                  </a:lnTo>
                  <a:lnTo>
                    <a:pt x="3567" y="685"/>
                  </a:lnTo>
                  <a:lnTo>
                    <a:pt x="3519" y="591"/>
                  </a:lnTo>
                  <a:lnTo>
                    <a:pt x="3467" y="503"/>
                  </a:lnTo>
                  <a:lnTo>
                    <a:pt x="3412" y="420"/>
                  </a:lnTo>
                  <a:close/>
                </a:path>
              </a:pathLst>
            </a:custGeom>
            <a:solidFill>
              <a:srgbClr val="217A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439" y="1609"/>
              <a:ext cx="1034" cy="985"/>
            </a:xfrm>
            <a:custGeom>
              <a:avLst/>
              <a:gdLst>
                <a:gd name="T0" fmla="*/ 452 w 2070"/>
                <a:gd name="T1" fmla="*/ 1475 h 1970"/>
                <a:gd name="T2" fmla="*/ 1834 w 2070"/>
                <a:gd name="T3" fmla="*/ 1531 h 1970"/>
                <a:gd name="T4" fmla="*/ 1820 w 2070"/>
                <a:gd name="T5" fmla="*/ 159 h 1970"/>
                <a:gd name="T6" fmla="*/ 937 w 2070"/>
                <a:gd name="T7" fmla="*/ 174 h 1970"/>
                <a:gd name="T8" fmla="*/ 956 w 2070"/>
                <a:gd name="T9" fmla="*/ 149 h 1970"/>
                <a:gd name="T10" fmla="*/ 976 w 2070"/>
                <a:gd name="T11" fmla="*/ 126 h 1970"/>
                <a:gd name="T12" fmla="*/ 993 w 2070"/>
                <a:gd name="T13" fmla="*/ 103 h 1970"/>
                <a:gd name="T14" fmla="*/ 1012 w 2070"/>
                <a:gd name="T15" fmla="*/ 82 h 1970"/>
                <a:gd name="T16" fmla="*/ 1031 w 2070"/>
                <a:gd name="T17" fmla="*/ 61 h 1970"/>
                <a:gd name="T18" fmla="*/ 1050 w 2070"/>
                <a:gd name="T19" fmla="*/ 40 h 1970"/>
                <a:gd name="T20" fmla="*/ 1070 w 2070"/>
                <a:gd name="T21" fmla="*/ 19 h 1970"/>
                <a:gd name="T22" fmla="*/ 1089 w 2070"/>
                <a:gd name="T23" fmla="*/ 0 h 1970"/>
                <a:gd name="T24" fmla="*/ 2053 w 2070"/>
                <a:gd name="T25" fmla="*/ 46 h 1970"/>
                <a:gd name="T26" fmla="*/ 2070 w 2070"/>
                <a:gd name="T27" fmla="*/ 1751 h 1970"/>
                <a:gd name="T28" fmla="*/ 85 w 2070"/>
                <a:gd name="T29" fmla="*/ 1970 h 1970"/>
                <a:gd name="T30" fmla="*/ 0 w 2070"/>
                <a:gd name="T31" fmla="*/ 965 h 1970"/>
                <a:gd name="T32" fmla="*/ 29 w 2070"/>
                <a:gd name="T33" fmla="*/ 969 h 1970"/>
                <a:gd name="T34" fmla="*/ 56 w 2070"/>
                <a:gd name="T35" fmla="*/ 970 h 1970"/>
                <a:gd name="T36" fmla="*/ 85 w 2070"/>
                <a:gd name="T37" fmla="*/ 974 h 1970"/>
                <a:gd name="T38" fmla="*/ 112 w 2070"/>
                <a:gd name="T39" fmla="*/ 976 h 1970"/>
                <a:gd name="T40" fmla="*/ 137 w 2070"/>
                <a:gd name="T41" fmla="*/ 978 h 1970"/>
                <a:gd name="T42" fmla="*/ 164 w 2070"/>
                <a:gd name="T43" fmla="*/ 978 h 1970"/>
                <a:gd name="T44" fmla="*/ 189 w 2070"/>
                <a:gd name="T45" fmla="*/ 978 h 1970"/>
                <a:gd name="T46" fmla="*/ 214 w 2070"/>
                <a:gd name="T47" fmla="*/ 976 h 1970"/>
                <a:gd name="T48" fmla="*/ 214 w 2070"/>
                <a:gd name="T49" fmla="*/ 1465 h 1970"/>
                <a:gd name="T50" fmla="*/ 452 w 2070"/>
                <a:gd name="T51" fmla="*/ 1475 h 1970"/>
                <a:gd name="T52" fmla="*/ 381 w 2070"/>
                <a:gd name="T53" fmla="*/ 1646 h 1970"/>
                <a:gd name="T54" fmla="*/ 371 w 2070"/>
                <a:gd name="T55" fmla="*/ 1640 h 1970"/>
                <a:gd name="T56" fmla="*/ 359 w 2070"/>
                <a:gd name="T57" fmla="*/ 1636 h 1970"/>
                <a:gd name="T58" fmla="*/ 348 w 2070"/>
                <a:gd name="T59" fmla="*/ 1634 h 1970"/>
                <a:gd name="T60" fmla="*/ 336 w 2070"/>
                <a:gd name="T61" fmla="*/ 1632 h 1970"/>
                <a:gd name="T62" fmla="*/ 321 w 2070"/>
                <a:gd name="T63" fmla="*/ 1634 h 1970"/>
                <a:gd name="T64" fmla="*/ 308 w 2070"/>
                <a:gd name="T65" fmla="*/ 1638 h 1970"/>
                <a:gd name="T66" fmla="*/ 294 w 2070"/>
                <a:gd name="T67" fmla="*/ 1646 h 1970"/>
                <a:gd name="T68" fmla="*/ 285 w 2070"/>
                <a:gd name="T69" fmla="*/ 1655 h 1970"/>
                <a:gd name="T70" fmla="*/ 275 w 2070"/>
                <a:gd name="T71" fmla="*/ 1665 h 1970"/>
                <a:gd name="T72" fmla="*/ 267 w 2070"/>
                <a:gd name="T73" fmla="*/ 1678 h 1970"/>
                <a:gd name="T74" fmla="*/ 263 w 2070"/>
                <a:gd name="T75" fmla="*/ 1692 h 1970"/>
                <a:gd name="T76" fmla="*/ 262 w 2070"/>
                <a:gd name="T77" fmla="*/ 1707 h 1970"/>
                <a:gd name="T78" fmla="*/ 263 w 2070"/>
                <a:gd name="T79" fmla="*/ 1723 h 1970"/>
                <a:gd name="T80" fmla="*/ 267 w 2070"/>
                <a:gd name="T81" fmla="*/ 1736 h 1970"/>
                <a:gd name="T82" fmla="*/ 275 w 2070"/>
                <a:gd name="T83" fmla="*/ 1749 h 1970"/>
                <a:gd name="T84" fmla="*/ 285 w 2070"/>
                <a:gd name="T85" fmla="*/ 1759 h 1970"/>
                <a:gd name="T86" fmla="*/ 294 w 2070"/>
                <a:gd name="T87" fmla="*/ 1769 h 1970"/>
                <a:gd name="T88" fmla="*/ 308 w 2070"/>
                <a:gd name="T89" fmla="*/ 1776 h 1970"/>
                <a:gd name="T90" fmla="*/ 321 w 2070"/>
                <a:gd name="T91" fmla="*/ 1780 h 1970"/>
                <a:gd name="T92" fmla="*/ 336 w 2070"/>
                <a:gd name="T93" fmla="*/ 1782 h 1970"/>
                <a:gd name="T94" fmla="*/ 352 w 2070"/>
                <a:gd name="T95" fmla="*/ 1780 h 1970"/>
                <a:gd name="T96" fmla="*/ 365 w 2070"/>
                <a:gd name="T97" fmla="*/ 1776 h 1970"/>
                <a:gd name="T98" fmla="*/ 379 w 2070"/>
                <a:gd name="T99" fmla="*/ 1769 h 1970"/>
                <a:gd name="T100" fmla="*/ 390 w 2070"/>
                <a:gd name="T101" fmla="*/ 1759 h 1970"/>
                <a:gd name="T102" fmla="*/ 398 w 2070"/>
                <a:gd name="T103" fmla="*/ 1749 h 1970"/>
                <a:gd name="T104" fmla="*/ 405 w 2070"/>
                <a:gd name="T105" fmla="*/ 1736 h 1970"/>
                <a:gd name="T106" fmla="*/ 409 w 2070"/>
                <a:gd name="T107" fmla="*/ 1723 h 1970"/>
                <a:gd name="T108" fmla="*/ 411 w 2070"/>
                <a:gd name="T109" fmla="*/ 1707 h 1970"/>
                <a:gd name="T110" fmla="*/ 409 w 2070"/>
                <a:gd name="T111" fmla="*/ 1688 h 1970"/>
                <a:gd name="T112" fmla="*/ 404 w 2070"/>
                <a:gd name="T113" fmla="*/ 1673 h 1970"/>
                <a:gd name="T114" fmla="*/ 394 w 2070"/>
                <a:gd name="T115" fmla="*/ 1657 h 1970"/>
                <a:gd name="T116" fmla="*/ 381 w 2070"/>
                <a:gd name="T117" fmla="*/ 1646 h 1970"/>
                <a:gd name="T118" fmla="*/ 452 w 2070"/>
                <a:gd name="T119" fmla="*/ 1475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70" h="1970">
                  <a:moveTo>
                    <a:pt x="452" y="1475"/>
                  </a:moveTo>
                  <a:lnTo>
                    <a:pt x="1834" y="1531"/>
                  </a:lnTo>
                  <a:lnTo>
                    <a:pt x="1820" y="159"/>
                  </a:lnTo>
                  <a:lnTo>
                    <a:pt x="937" y="174"/>
                  </a:lnTo>
                  <a:lnTo>
                    <a:pt x="956" y="149"/>
                  </a:lnTo>
                  <a:lnTo>
                    <a:pt x="976" y="126"/>
                  </a:lnTo>
                  <a:lnTo>
                    <a:pt x="993" y="103"/>
                  </a:lnTo>
                  <a:lnTo>
                    <a:pt x="1012" y="82"/>
                  </a:lnTo>
                  <a:lnTo>
                    <a:pt x="1031" y="61"/>
                  </a:lnTo>
                  <a:lnTo>
                    <a:pt x="1050" y="40"/>
                  </a:lnTo>
                  <a:lnTo>
                    <a:pt x="1070" y="19"/>
                  </a:lnTo>
                  <a:lnTo>
                    <a:pt x="1089" y="0"/>
                  </a:lnTo>
                  <a:lnTo>
                    <a:pt x="2053" y="46"/>
                  </a:lnTo>
                  <a:lnTo>
                    <a:pt x="2070" y="1751"/>
                  </a:lnTo>
                  <a:lnTo>
                    <a:pt x="85" y="1970"/>
                  </a:lnTo>
                  <a:lnTo>
                    <a:pt x="0" y="965"/>
                  </a:lnTo>
                  <a:lnTo>
                    <a:pt x="29" y="969"/>
                  </a:lnTo>
                  <a:lnTo>
                    <a:pt x="56" y="970"/>
                  </a:lnTo>
                  <a:lnTo>
                    <a:pt x="85" y="974"/>
                  </a:lnTo>
                  <a:lnTo>
                    <a:pt x="112" y="976"/>
                  </a:lnTo>
                  <a:lnTo>
                    <a:pt x="137" y="978"/>
                  </a:lnTo>
                  <a:lnTo>
                    <a:pt x="164" y="978"/>
                  </a:lnTo>
                  <a:lnTo>
                    <a:pt x="189" y="978"/>
                  </a:lnTo>
                  <a:lnTo>
                    <a:pt x="214" y="976"/>
                  </a:lnTo>
                  <a:lnTo>
                    <a:pt x="214" y="1465"/>
                  </a:lnTo>
                  <a:lnTo>
                    <a:pt x="452" y="1475"/>
                  </a:lnTo>
                  <a:lnTo>
                    <a:pt x="381" y="1646"/>
                  </a:lnTo>
                  <a:lnTo>
                    <a:pt x="371" y="1640"/>
                  </a:lnTo>
                  <a:lnTo>
                    <a:pt x="359" y="1636"/>
                  </a:lnTo>
                  <a:lnTo>
                    <a:pt x="348" y="1634"/>
                  </a:lnTo>
                  <a:lnTo>
                    <a:pt x="336" y="1632"/>
                  </a:lnTo>
                  <a:lnTo>
                    <a:pt x="321" y="1634"/>
                  </a:lnTo>
                  <a:lnTo>
                    <a:pt x="308" y="1638"/>
                  </a:lnTo>
                  <a:lnTo>
                    <a:pt x="294" y="1646"/>
                  </a:lnTo>
                  <a:lnTo>
                    <a:pt x="285" y="1655"/>
                  </a:lnTo>
                  <a:lnTo>
                    <a:pt x="275" y="1665"/>
                  </a:lnTo>
                  <a:lnTo>
                    <a:pt x="267" y="1678"/>
                  </a:lnTo>
                  <a:lnTo>
                    <a:pt x="263" y="1692"/>
                  </a:lnTo>
                  <a:lnTo>
                    <a:pt x="262" y="1707"/>
                  </a:lnTo>
                  <a:lnTo>
                    <a:pt x="263" y="1723"/>
                  </a:lnTo>
                  <a:lnTo>
                    <a:pt x="267" y="1736"/>
                  </a:lnTo>
                  <a:lnTo>
                    <a:pt x="275" y="1749"/>
                  </a:lnTo>
                  <a:lnTo>
                    <a:pt x="285" y="1759"/>
                  </a:lnTo>
                  <a:lnTo>
                    <a:pt x="294" y="1769"/>
                  </a:lnTo>
                  <a:lnTo>
                    <a:pt x="308" y="1776"/>
                  </a:lnTo>
                  <a:lnTo>
                    <a:pt x="321" y="1780"/>
                  </a:lnTo>
                  <a:lnTo>
                    <a:pt x="336" y="1782"/>
                  </a:lnTo>
                  <a:lnTo>
                    <a:pt x="352" y="1780"/>
                  </a:lnTo>
                  <a:lnTo>
                    <a:pt x="365" y="1776"/>
                  </a:lnTo>
                  <a:lnTo>
                    <a:pt x="379" y="1769"/>
                  </a:lnTo>
                  <a:lnTo>
                    <a:pt x="390" y="1759"/>
                  </a:lnTo>
                  <a:lnTo>
                    <a:pt x="398" y="1749"/>
                  </a:lnTo>
                  <a:lnTo>
                    <a:pt x="405" y="1736"/>
                  </a:lnTo>
                  <a:lnTo>
                    <a:pt x="409" y="1723"/>
                  </a:lnTo>
                  <a:lnTo>
                    <a:pt x="411" y="1707"/>
                  </a:lnTo>
                  <a:lnTo>
                    <a:pt x="409" y="1688"/>
                  </a:lnTo>
                  <a:lnTo>
                    <a:pt x="404" y="1673"/>
                  </a:lnTo>
                  <a:lnTo>
                    <a:pt x="394" y="1657"/>
                  </a:lnTo>
                  <a:lnTo>
                    <a:pt x="381" y="1646"/>
                  </a:lnTo>
                  <a:lnTo>
                    <a:pt x="452" y="1475"/>
                  </a:lnTo>
                  <a:close/>
                </a:path>
              </a:pathLst>
            </a:custGeom>
            <a:solidFill>
              <a:srgbClr val="217A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4300" y="2683"/>
              <a:ext cx="1415" cy="406"/>
            </a:xfrm>
            <a:custGeom>
              <a:avLst/>
              <a:gdLst>
                <a:gd name="T0" fmla="*/ 2092 w 2832"/>
                <a:gd name="T1" fmla="*/ 236 h 812"/>
                <a:gd name="T2" fmla="*/ 2521 w 2832"/>
                <a:gd name="T3" fmla="*/ 304 h 812"/>
                <a:gd name="T4" fmla="*/ 2092 w 2832"/>
                <a:gd name="T5" fmla="*/ 390 h 812"/>
                <a:gd name="T6" fmla="*/ 1879 w 2832"/>
                <a:gd name="T7" fmla="*/ 448 h 812"/>
                <a:gd name="T8" fmla="*/ 1457 w 2832"/>
                <a:gd name="T9" fmla="*/ 390 h 812"/>
                <a:gd name="T10" fmla="*/ 1879 w 2832"/>
                <a:gd name="T11" fmla="*/ 304 h 812"/>
                <a:gd name="T12" fmla="*/ 1945 w 2832"/>
                <a:gd name="T13" fmla="*/ 236 h 812"/>
                <a:gd name="T14" fmla="*/ 259 w 2832"/>
                <a:gd name="T15" fmla="*/ 75 h 812"/>
                <a:gd name="T16" fmla="*/ 342 w 2832"/>
                <a:gd name="T17" fmla="*/ 192 h 812"/>
                <a:gd name="T18" fmla="*/ 440 w 2832"/>
                <a:gd name="T19" fmla="*/ 357 h 812"/>
                <a:gd name="T20" fmla="*/ 528 w 2832"/>
                <a:gd name="T21" fmla="*/ 192 h 812"/>
                <a:gd name="T22" fmla="*/ 626 w 2832"/>
                <a:gd name="T23" fmla="*/ 373 h 812"/>
                <a:gd name="T24" fmla="*/ 714 w 2832"/>
                <a:gd name="T25" fmla="*/ 192 h 812"/>
                <a:gd name="T26" fmla="*/ 822 w 2832"/>
                <a:gd name="T27" fmla="*/ 382 h 812"/>
                <a:gd name="T28" fmla="*/ 910 w 2832"/>
                <a:gd name="T29" fmla="*/ 192 h 812"/>
                <a:gd name="T30" fmla="*/ 822 w 2832"/>
                <a:gd name="T31" fmla="*/ 547 h 812"/>
                <a:gd name="T32" fmla="*/ 714 w 2832"/>
                <a:gd name="T33" fmla="*/ 338 h 812"/>
                <a:gd name="T34" fmla="*/ 626 w 2832"/>
                <a:gd name="T35" fmla="*/ 547 h 812"/>
                <a:gd name="T36" fmla="*/ 528 w 2832"/>
                <a:gd name="T37" fmla="*/ 332 h 812"/>
                <a:gd name="T38" fmla="*/ 440 w 2832"/>
                <a:gd name="T39" fmla="*/ 547 h 812"/>
                <a:gd name="T40" fmla="*/ 342 w 2832"/>
                <a:gd name="T41" fmla="*/ 329 h 812"/>
                <a:gd name="T42" fmla="*/ 253 w 2832"/>
                <a:gd name="T43" fmla="*/ 547 h 812"/>
                <a:gd name="T44" fmla="*/ 298 w 2832"/>
                <a:gd name="T45" fmla="*/ 192 h 812"/>
                <a:gd name="T46" fmla="*/ 0 w 2832"/>
                <a:gd name="T47" fmla="*/ 83 h 812"/>
                <a:gd name="T48" fmla="*/ 29 w 2832"/>
                <a:gd name="T49" fmla="*/ 524 h 812"/>
                <a:gd name="T50" fmla="*/ 69 w 2832"/>
                <a:gd name="T51" fmla="*/ 568 h 812"/>
                <a:gd name="T52" fmla="*/ 111 w 2832"/>
                <a:gd name="T53" fmla="*/ 613 h 812"/>
                <a:gd name="T54" fmla="*/ 154 w 2832"/>
                <a:gd name="T55" fmla="*/ 655 h 812"/>
                <a:gd name="T56" fmla="*/ 2686 w 2832"/>
                <a:gd name="T57" fmla="*/ 812 h 812"/>
                <a:gd name="T58" fmla="*/ 2724 w 2832"/>
                <a:gd name="T59" fmla="*/ 764 h 812"/>
                <a:gd name="T60" fmla="*/ 2761 w 2832"/>
                <a:gd name="T61" fmla="*/ 712 h 812"/>
                <a:gd name="T62" fmla="*/ 2797 w 2832"/>
                <a:gd name="T63" fmla="*/ 659 h 812"/>
                <a:gd name="T64" fmla="*/ 2832 w 2832"/>
                <a:gd name="T65" fmla="*/ 603 h 812"/>
                <a:gd name="T66" fmla="*/ 1912 w 2832"/>
                <a:gd name="T67" fmla="*/ 25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32" h="812">
                  <a:moveTo>
                    <a:pt x="1945" y="236"/>
                  </a:moveTo>
                  <a:lnTo>
                    <a:pt x="2092" y="236"/>
                  </a:lnTo>
                  <a:lnTo>
                    <a:pt x="2092" y="304"/>
                  </a:lnTo>
                  <a:lnTo>
                    <a:pt x="2521" y="304"/>
                  </a:lnTo>
                  <a:lnTo>
                    <a:pt x="2521" y="390"/>
                  </a:lnTo>
                  <a:lnTo>
                    <a:pt x="2092" y="390"/>
                  </a:lnTo>
                  <a:lnTo>
                    <a:pt x="2092" y="448"/>
                  </a:lnTo>
                  <a:lnTo>
                    <a:pt x="1879" y="448"/>
                  </a:lnTo>
                  <a:lnTo>
                    <a:pt x="1879" y="390"/>
                  </a:lnTo>
                  <a:lnTo>
                    <a:pt x="1457" y="390"/>
                  </a:lnTo>
                  <a:lnTo>
                    <a:pt x="1457" y="304"/>
                  </a:lnTo>
                  <a:lnTo>
                    <a:pt x="1879" y="304"/>
                  </a:lnTo>
                  <a:lnTo>
                    <a:pt x="1879" y="236"/>
                  </a:lnTo>
                  <a:lnTo>
                    <a:pt x="1945" y="236"/>
                  </a:lnTo>
                  <a:lnTo>
                    <a:pt x="1912" y="25"/>
                  </a:lnTo>
                  <a:lnTo>
                    <a:pt x="259" y="75"/>
                  </a:lnTo>
                  <a:lnTo>
                    <a:pt x="298" y="192"/>
                  </a:lnTo>
                  <a:lnTo>
                    <a:pt x="342" y="192"/>
                  </a:lnTo>
                  <a:lnTo>
                    <a:pt x="342" y="329"/>
                  </a:lnTo>
                  <a:lnTo>
                    <a:pt x="440" y="357"/>
                  </a:lnTo>
                  <a:lnTo>
                    <a:pt x="440" y="192"/>
                  </a:lnTo>
                  <a:lnTo>
                    <a:pt x="528" y="192"/>
                  </a:lnTo>
                  <a:lnTo>
                    <a:pt x="528" y="332"/>
                  </a:lnTo>
                  <a:lnTo>
                    <a:pt x="626" y="373"/>
                  </a:lnTo>
                  <a:lnTo>
                    <a:pt x="626" y="192"/>
                  </a:lnTo>
                  <a:lnTo>
                    <a:pt x="714" y="192"/>
                  </a:lnTo>
                  <a:lnTo>
                    <a:pt x="714" y="338"/>
                  </a:lnTo>
                  <a:lnTo>
                    <a:pt x="822" y="382"/>
                  </a:lnTo>
                  <a:lnTo>
                    <a:pt x="822" y="192"/>
                  </a:lnTo>
                  <a:lnTo>
                    <a:pt x="910" y="192"/>
                  </a:lnTo>
                  <a:lnTo>
                    <a:pt x="910" y="547"/>
                  </a:lnTo>
                  <a:lnTo>
                    <a:pt x="822" y="547"/>
                  </a:lnTo>
                  <a:lnTo>
                    <a:pt x="822" y="382"/>
                  </a:lnTo>
                  <a:lnTo>
                    <a:pt x="714" y="338"/>
                  </a:lnTo>
                  <a:lnTo>
                    <a:pt x="714" y="547"/>
                  </a:lnTo>
                  <a:lnTo>
                    <a:pt x="626" y="547"/>
                  </a:lnTo>
                  <a:lnTo>
                    <a:pt x="626" y="373"/>
                  </a:lnTo>
                  <a:lnTo>
                    <a:pt x="528" y="332"/>
                  </a:lnTo>
                  <a:lnTo>
                    <a:pt x="528" y="547"/>
                  </a:lnTo>
                  <a:lnTo>
                    <a:pt x="440" y="547"/>
                  </a:lnTo>
                  <a:lnTo>
                    <a:pt x="440" y="359"/>
                  </a:lnTo>
                  <a:lnTo>
                    <a:pt x="342" y="329"/>
                  </a:lnTo>
                  <a:lnTo>
                    <a:pt x="342" y="547"/>
                  </a:lnTo>
                  <a:lnTo>
                    <a:pt x="253" y="547"/>
                  </a:lnTo>
                  <a:lnTo>
                    <a:pt x="253" y="192"/>
                  </a:lnTo>
                  <a:lnTo>
                    <a:pt x="298" y="192"/>
                  </a:lnTo>
                  <a:lnTo>
                    <a:pt x="259" y="75"/>
                  </a:lnTo>
                  <a:lnTo>
                    <a:pt x="0" y="83"/>
                  </a:lnTo>
                  <a:lnTo>
                    <a:pt x="10" y="501"/>
                  </a:lnTo>
                  <a:lnTo>
                    <a:pt x="29" y="524"/>
                  </a:lnTo>
                  <a:lnTo>
                    <a:pt x="50" y="547"/>
                  </a:lnTo>
                  <a:lnTo>
                    <a:pt x="69" y="568"/>
                  </a:lnTo>
                  <a:lnTo>
                    <a:pt x="90" y="591"/>
                  </a:lnTo>
                  <a:lnTo>
                    <a:pt x="111" y="613"/>
                  </a:lnTo>
                  <a:lnTo>
                    <a:pt x="133" y="634"/>
                  </a:lnTo>
                  <a:lnTo>
                    <a:pt x="154" y="655"/>
                  </a:lnTo>
                  <a:lnTo>
                    <a:pt x="175" y="676"/>
                  </a:lnTo>
                  <a:lnTo>
                    <a:pt x="2686" y="812"/>
                  </a:lnTo>
                  <a:lnTo>
                    <a:pt x="2705" y="787"/>
                  </a:lnTo>
                  <a:lnTo>
                    <a:pt x="2724" y="764"/>
                  </a:lnTo>
                  <a:lnTo>
                    <a:pt x="2743" y="739"/>
                  </a:lnTo>
                  <a:lnTo>
                    <a:pt x="2761" y="712"/>
                  </a:lnTo>
                  <a:lnTo>
                    <a:pt x="2780" y="685"/>
                  </a:lnTo>
                  <a:lnTo>
                    <a:pt x="2797" y="659"/>
                  </a:lnTo>
                  <a:lnTo>
                    <a:pt x="2814" y="632"/>
                  </a:lnTo>
                  <a:lnTo>
                    <a:pt x="2832" y="603"/>
                  </a:lnTo>
                  <a:lnTo>
                    <a:pt x="2761" y="0"/>
                  </a:lnTo>
                  <a:lnTo>
                    <a:pt x="1912" y="25"/>
                  </a:lnTo>
                  <a:lnTo>
                    <a:pt x="1945" y="236"/>
                  </a:lnTo>
                  <a:close/>
                </a:path>
              </a:pathLst>
            </a:custGeom>
            <a:solidFill>
              <a:srgbClr val="217A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437" y="3068"/>
              <a:ext cx="1167" cy="257"/>
            </a:xfrm>
            <a:custGeom>
              <a:avLst/>
              <a:gdLst>
                <a:gd name="T0" fmla="*/ 347 w 2334"/>
                <a:gd name="T1" fmla="*/ 245 h 514"/>
                <a:gd name="T2" fmla="*/ 393 w 2334"/>
                <a:gd name="T3" fmla="*/ 270 h 514"/>
                <a:gd name="T4" fmla="*/ 439 w 2334"/>
                <a:gd name="T5" fmla="*/ 293 h 514"/>
                <a:gd name="T6" fmla="*/ 485 w 2334"/>
                <a:gd name="T7" fmla="*/ 315 h 514"/>
                <a:gd name="T8" fmla="*/ 533 w 2334"/>
                <a:gd name="T9" fmla="*/ 336 h 514"/>
                <a:gd name="T10" fmla="*/ 581 w 2334"/>
                <a:gd name="T11" fmla="*/ 357 h 514"/>
                <a:gd name="T12" fmla="*/ 627 w 2334"/>
                <a:gd name="T13" fmla="*/ 374 h 514"/>
                <a:gd name="T14" fmla="*/ 675 w 2334"/>
                <a:gd name="T15" fmla="*/ 393 h 514"/>
                <a:gd name="T16" fmla="*/ 756 w 2334"/>
                <a:gd name="T17" fmla="*/ 420 h 514"/>
                <a:gd name="T18" fmla="*/ 869 w 2334"/>
                <a:gd name="T19" fmla="*/ 453 h 514"/>
                <a:gd name="T20" fmla="*/ 984 w 2334"/>
                <a:gd name="T21" fmla="*/ 478 h 514"/>
                <a:gd name="T22" fmla="*/ 1098 w 2334"/>
                <a:gd name="T23" fmla="*/ 497 h 514"/>
                <a:gd name="T24" fmla="*/ 1213 w 2334"/>
                <a:gd name="T25" fmla="*/ 508 h 514"/>
                <a:gd name="T26" fmla="*/ 1326 w 2334"/>
                <a:gd name="T27" fmla="*/ 514 h 514"/>
                <a:gd name="T28" fmla="*/ 1437 w 2334"/>
                <a:gd name="T29" fmla="*/ 512 h 514"/>
                <a:gd name="T30" fmla="*/ 1549 w 2334"/>
                <a:gd name="T31" fmla="*/ 503 h 514"/>
                <a:gd name="T32" fmla="*/ 1654 w 2334"/>
                <a:gd name="T33" fmla="*/ 485 h 514"/>
                <a:gd name="T34" fmla="*/ 1754 w 2334"/>
                <a:gd name="T35" fmla="*/ 460 h 514"/>
                <a:gd name="T36" fmla="*/ 1852 w 2334"/>
                <a:gd name="T37" fmla="*/ 430 h 514"/>
                <a:gd name="T38" fmla="*/ 1946 w 2334"/>
                <a:gd name="T39" fmla="*/ 391 h 514"/>
                <a:gd name="T40" fmla="*/ 2038 w 2334"/>
                <a:gd name="T41" fmla="*/ 345 h 514"/>
                <a:gd name="T42" fmla="*/ 2128 w 2334"/>
                <a:gd name="T43" fmla="*/ 291 h 514"/>
                <a:gd name="T44" fmla="*/ 2213 w 2334"/>
                <a:gd name="T45" fmla="*/ 230 h 514"/>
                <a:gd name="T46" fmla="*/ 2295 w 2334"/>
                <a:gd name="T47" fmla="*/ 163 h 514"/>
                <a:gd name="T48" fmla="*/ 0 w 2334"/>
                <a:gd name="T49" fmla="*/ 0 h 514"/>
                <a:gd name="T50" fmla="*/ 40 w 2334"/>
                <a:gd name="T51" fmla="*/ 34 h 514"/>
                <a:gd name="T52" fmla="*/ 80 w 2334"/>
                <a:gd name="T53" fmla="*/ 67 h 514"/>
                <a:gd name="T54" fmla="*/ 121 w 2334"/>
                <a:gd name="T55" fmla="*/ 98 h 514"/>
                <a:gd name="T56" fmla="*/ 161 w 2334"/>
                <a:gd name="T57" fmla="*/ 128 h 514"/>
                <a:gd name="T58" fmla="*/ 201 w 2334"/>
                <a:gd name="T59" fmla="*/ 157 h 514"/>
                <a:gd name="T60" fmla="*/ 241 w 2334"/>
                <a:gd name="T61" fmla="*/ 184 h 514"/>
                <a:gd name="T62" fmla="*/ 284 w 2334"/>
                <a:gd name="T63" fmla="*/ 209 h 514"/>
                <a:gd name="T64" fmla="*/ 324 w 2334"/>
                <a:gd name="T65" fmla="*/ 232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4" h="514">
                  <a:moveTo>
                    <a:pt x="324" y="232"/>
                  </a:moveTo>
                  <a:lnTo>
                    <a:pt x="347" y="245"/>
                  </a:lnTo>
                  <a:lnTo>
                    <a:pt x="370" y="257"/>
                  </a:lnTo>
                  <a:lnTo>
                    <a:pt x="393" y="270"/>
                  </a:lnTo>
                  <a:lnTo>
                    <a:pt x="416" y="282"/>
                  </a:lnTo>
                  <a:lnTo>
                    <a:pt x="439" y="293"/>
                  </a:lnTo>
                  <a:lnTo>
                    <a:pt x="462" y="305"/>
                  </a:lnTo>
                  <a:lnTo>
                    <a:pt x="485" y="315"/>
                  </a:lnTo>
                  <a:lnTo>
                    <a:pt x="510" y="326"/>
                  </a:lnTo>
                  <a:lnTo>
                    <a:pt x="533" y="336"/>
                  </a:lnTo>
                  <a:lnTo>
                    <a:pt x="556" y="347"/>
                  </a:lnTo>
                  <a:lnTo>
                    <a:pt x="581" y="357"/>
                  </a:lnTo>
                  <a:lnTo>
                    <a:pt x="604" y="366"/>
                  </a:lnTo>
                  <a:lnTo>
                    <a:pt x="627" y="374"/>
                  </a:lnTo>
                  <a:lnTo>
                    <a:pt x="652" y="384"/>
                  </a:lnTo>
                  <a:lnTo>
                    <a:pt x="675" y="393"/>
                  </a:lnTo>
                  <a:lnTo>
                    <a:pt x="700" y="401"/>
                  </a:lnTo>
                  <a:lnTo>
                    <a:pt x="756" y="420"/>
                  </a:lnTo>
                  <a:lnTo>
                    <a:pt x="814" y="437"/>
                  </a:lnTo>
                  <a:lnTo>
                    <a:pt x="869" y="453"/>
                  </a:lnTo>
                  <a:lnTo>
                    <a:pt x="927" y="466"/>
                  </a:lnTo>
                  <a:lnTo>
                    <a:pt x="984" y="478"/>
                  </a:lnTo>
                  <a:lnTo>
                    <a:pt x="1040" y="489"/>
                  </a:lnTo>
                  <a:lnTo>
                    <a:pt x="1098" y="497"/>
                  </a:lnTo>
                  <a:lnTo>
                    <a:pt x="1155" y="504"/>
                  </a:lnTo>
                  <a:lnTo>
                    <a:pt x="1213" y="508"/>
                  </a:lnTo>
                  <a:lnTo>
                    <a:pt x="1268" y="512"/>
                  </a:lnTo>
                  <a:lnTo>
                    <a:pt x="1326" y="514"/>
                  </a:lnTo>
                  <a:lnTo>
                    <a:pt x="1382" y="514"/>
                  </a:lnTo>
                  <a:lnTo>
                    <a:pt x="1437" y="512"/>
                  </a:lnTo>
                  <a:lnTo>
                    <a:pt x="1493" y="508"/>
                  </a:lnTo>
                  <a:lnTo>
                    <a:pt x="1549" y="503"/>
                  </a:lnTo>
                  <a:lnTo>
                    <a:pt x="1602" y="495"/>
                  </a:lnTo>
                  <a:lnTo>
                    <a:pt x="1654" y="485"/>
                  </a:lnTo>
                  <a:lnTo>
                    <a:pt x="1704" y="474"/>
                  </a:lnTo>
                  <a:lnTo>
                    <a:pt x="1754" y="460"/>
                  </a:lnTo>
                  <a:lnTo>
                    <a:pt x="1802" y="447"/>
                  </a:lnTo>
                  <a:lnTo>
                    <a:pt x="1852" y="430"/>
                  </a:lnTo>
                  <a:lnTo>
                    <a:pt x="1900" y="412"/>
                  </a:lnTo>
                  <a:lnTo>
                    <a:pt x="1946" y="391"/>
                  </a:lnTo>
                  <a:lnTo>
                    <a:pt x="1994" y="370"/>
                  </a:lnTo>
                  <a:lnTo>
                    <a:pt x="2038" y="345"/>
                  </a:lnTo>
                  <a:lnTo>
                    <a:pt x="2084" y="320"/>
                  </a:lnTo>
                  <a:lnTo>
                    <a:pt x="2128" y="291"/>
                  </a:lnTo>
                  <a:lnTo>
                    <a:pt x="2171" y="263"/>
                  </a:lnTo>
                  <a:lnTo>
                    <a:pt x="2213" y="230"/>
                  </a:lnTo>
                  <a:lnTo>
                    <a:pt x="2255" y="197"/>
                  </a:lnTo>
                  <a:lnTo>
                    <a:pt x="2295" y="163"/>
                  </a:lnTo>
                  <a:lnTo>
                    <a:pt x="2334" y="125"/>
                  </a:lnTo>
                  <a:lnTo>
                    <a:pt x="0" y="0"/>
                  </a:lnTo>
                  <a:lnTo>
                    <a:pt x="19" y="17"/>
                  </a:lnTo>
                  <a:lnTo>
                    <a:pt x="40" y="34"/>
                  </a:lnTo>
                  <a:lnTo>
                    <a:pt x="59" y="50"/>
                  </a:lnTo>
                  <a:lnTo>
                    <a:pt x="80" y="67"/>
                  </a:lnTo>
                  <a:lnTo>
                    <a:pt x="99" y="82"/>
                  </a:lnTo>
                  <a:lnTo>
                    <a:pt x="121" y="98"/>
                  </a:lnTo>
                  <a:lnTo>
                    <a:pt x="140" y="113"/>
                  </a:lnTo>
                  <a:lnTo>
                    <a:pt x="161" y="128"/>
                  </a:lnTo>
                  <a:lnTo>
                    <a:pt x="180" y="142"/>
                  </a:lnTo>
                  <a:lnTo>
                    <a:pt x="201" y="157"/>
                  </a:lnTo>
                  <a:lnTo>
                    <a:pt x="222" y="171"/>
                  </a:lnTo>
                  <a:lnTo>
                    <a:pt x="241" y="184"/>
                  </a:lnTo>
                  <a:lnTo>
                    <a:pt x="263" y="196"/>
                  </a:lnTo>
                  <a:lnTo>
                    <a:pt x="284" y="209"/>
                  </a:lnTo>
                  <a:lnTo>
                    <a:pt x="303" y="220"/>
                  </a:lnTo>
                  <a:lnTo>
                    <a:pt x="324" y="232"/>
                  </a:lnTo>
                  <a:close/>
                </a:path>
              </a:pathLst>
            </a:custGeom>
            <a:solidFill>
              <a:srgbClr val="217A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348" y="1536"/>
              <a:ext cx="680" cy="555"/>
            </a:xfrm>
            <a:custGeom>
              <a:avLst/>
              <a:gdLst>
                <a:gd name="T0" fmla="*/ 96 w 1359"/>
                <a:gd name="T1" fmla="*/ 90 h 1111"/>
                <a:gd name="T2" fmla="*/ 1269 w 1359"/>
                <a:gd name="T3" fmla="*/ 146 h 1111"/>
                <a:gd name="T4" fmla="*/ 1280 w 1359"/>
                <a:gd name="T5" fmla="*/ 134 h 1111"/>
                <a:gd name="T6" fmla="*/ 1292 w 1359"/>
                <a:gd name="T7" fmla="*/ 125 h 1111"/>
                <a:gd name="T8" fmla="*/ 1303 w 1359"/>
                <a:gd name="T9" fmla="*/ 113 h 1111"/>
                <a:gd name="T10" fmla="*/ 1315 w 1359"/>
                <a:gd name="T11" fmla="*/ 103 h 1111"/>
                <a:gd name="T12" fmla="*/ 1325 w 1359"/>
                <a:gd name="T13" fmla="*/ 92 h 1111"/>
                <a:gd name="T14" fmla="*/ 1336 w 1359"/>
                <a:gd name="T15" fmla="*/ 82 h 1111"/>
                <a:gd name="T16" fmla="*/ 1348 w 1359"/>
                <a:gd name="T17" fmla="*/ 73 h 1111"/>
                <a:gd name="T18" fmla="*/ 1359 w 1359"/>
                <a:gd name="T19" fmla="*/ 63 h 1111"/>
                <a:gd name="T20" fmla="*/ 0 w 1359"/>
                <a:gd name="T21" fmla="*/ 0 h 1111"/>
                <a:gd name="T22" fmla="*/ 92 w 1359"/>
                <a:gd name="T23" fmla="*/ 1099 h 1111"/>
                <a:gd name="T24" fmla="*/ 104 w 1359"/>
                <a:gd name="T25" fmla="*/ 1101 h 1111"/>
                <a:gd name="T26" fmla="*/ 115 w 1359"/>
                <a:gd name="T27" fmla="*/ 1101 h 1111"/>
                <a:gd name="T28" fmla="*/ 127 w 1359"/>
                <a:gd name="T29" fmla="*/ 1103 h 1111"/>
                <a:gd name="T30" fmla="*/ 138 w 1359"/>
                <a:gd name="T31" fmla="*/ 1105 h 1111"/>
                <a:gd name="T32" fmla="*/ 150 w 1359"/>
                <a:gd name="T33" fmla="*/ 1107 h 1111"/>
                <a:gd name="T34" fmla="*/ 159 w 1359"/>
                <a:gd name="T35" fmla="*/ 1107 h 1111"/>
                <a:gd name="T36" fmla="*/ 171 w 1359"/>
                <a:gd name="T37" fmla="*/ 1109 h 1111"/>
                <a:gd name="T38" fmla="*/ 180 w 1359"/>
                <a:gd name="T39" fmla="*/ 1111 h 1111"/>
                <a:gd name="T40" fmla="*/ 96 w 1359"/>
                <a:gd name="T41" fmla="*/ 9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9" h="1111">
                  <a:moveTo>
                    <a:pt x="96" y="90"/>
                  </a:moveTo>
                  <a:lnTo>
                    <a:pt x="1269" y="146"/>
                  </a:lnTo>
                  <a:lnTo>
                    <a:pt x="1280" y="134"/>
                  </a:lnTo>
                  <a:lnTo>
                    <a:pt x="1292" y="125"/>
                  </a:lnTo>
                  <a:lnTo>
                    <a:pt x="1303" y="113"/>
                  </a:lnTo>
                  <a:lnTo>
                    <a:pt x="1315" y="103"/>
                  </a:lnTo>
                  <a:lnTo>
                    <a:pt x="1325" y="92"/>
                  </a:lnTo>
                  <a:lnTo>
                    <a:pt x="1336" y="82"/>
                  </a:lnTo>
                  <a:lnTo>
                    <a:pt x="1348" y="73"/>
                  </a:lnTo>
                  <a:lnTo>
                    <a:pt x="1359" y="63"/>
                  </a:lnTo>
                  <a:lnTo>
                    <a:pt x="0" y="0"/>
                  </a:lnTo>
                  <a:lnTo>
                    <a:pt x="92" y="1099"/>
                  </a:lnTo>
                  <a:lnTo>
                    <a:pt x="104" y="1101"/>
                  </a:lnTo>
                  <a:lnTo>
                    <a:pt x="115" y="1101"/>
                  </a:lnTo>
                  <a:lnTo>
                    <a:pt x="127" y="1103"/>
                  </a:lnTo>
                  <a:lnTo>
                    <a:pt x="138" y="1105"/>
                  </a:lnTo>
                  <a:lnTo>
                    <a:pt x="150" y="1107"/>
                  </a:lnTo>
                  <a:lnTo>
                    <a:pt x="159" y="1107"/>
                  </a:lnTo>
                  <a:lnTo>
                    <a:pt x="171" y="1109"/>
                  </a:lnTo>
                  <a:lnTo>
                    <a:pt x="180" y="1111"/>
                  </a:lnTo>
                  <a:lnTo>
                    <a:pt x="96" y="90"/>
                  </a:lnTo>
                  <a:close/>
                </a:path>
              </a:pathLst>
            </a:custGeom>
            <a:solidFill>
              <a:srgbClr val="217A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4025" y="2889"/>
              <a:ext cx="444" cy="460"/>
            </a:xfrm>
            <a:custGeom>
              <a:avLst/>
              <a:gdLst>
                <a:gd name="T0" fmla="*/ 814 w 889"/>
                <a:gd name="T1" fmla="*/ 522 h 919"/>
                <a:gd name="T2" fmla="*/ 778 w 889"/>
                <a:gd name="T3" fmla="*/ 495 h 919"/>
                <a:gd name="T4" fmla="*/ 737 w 889"/>
                <a:gd name="T5" fmla="*/ 472 h 919"/>
                <a:gd name="T6" fmla="*/ 691 w 889"/>
                <a:gd name="T7" fmla="*/ 453 h 919"/>
                <a:gd name="T8" fmla="*/ 641 w 889"/>
                <a:gd name="T9" fmla="*/ 437 h 919"/>
                <a:gd name="T10" fmla="*/ 587 w 889"/>
                <a:gd name="T11" fmla="*/ 424 h 919"/>
                <a:gd name="T12" fmla="*/ 532 w 889"/>
                <a:gd name="T13" fmla="*/ 416 h 919"/>
                <a:gd name="T14" fmla="*/ 472 w 889"/>
                <a:gd name="T15" fmla="*/ 411 h 919"/>
                <a:gd name="T16" fmla="*/ 432 w 889"/>
                <a:gd name="T17" fmla="*/ 411 h 919"/>
                <a:gd name="T18" fmla="*/ 409 w 889"/>
                <a:gd name="T19" fmla="*/ 411 h 919"/>
                <a:gd name="T20" fmla="*/ 384 w 889"/>
                <a:gd name="T21" fmla="*/ 395 h 919"/>
                <a:gd name="T22" fmla="*/ 348 w 889"/>
                <a:gd name="T23" fmla="*/ 338 h 919"/>
                <a:gd name="T24" fmla="*/ 313 w 889"/>
                <a:gd name="T25" fmla="*/ 261 h 919"/>
                <a:gd name="T26" fmla="*/ 301 w 889"/>
                <a:gd name="T27" fmla="*/ 175 h 919"/>
                <a:gd name="T28" fmla="*/ 321 w 889"/>
                <a:gd name="T29" fmla="*/ 117 h 919"/>
                <a:gd name="T30" fmla="*/ 374 w 889"/>
                <a:gd name="T31" fmla="*/ 96 h 919"/>
                <a:gd name="T32" fmla="*/ 449 w 889"/>
                <a:gd name="T33" fmla="*/ 88 h 919"/>
                <a:gd name="T34" fmla="*/ 520 w 889"/>
                <a:gd name="T35" fmla="*/ 88 h 919"/>
                <a:gd name="T36" fmla="*/ 461 w 889"/>
                <a:gd name="T37" fmla="*/ 4 h 919"/>
                <a:gd name="T38" fmla="*/ 359 w 889"/>
                <a:gd name="T39" fmla="*/ 4 h 919"/>
                <a:gd name="T40" fmla="*/ 292 w 889"/>
                <a:gd name="T41" fmla="*/ 27 h 919"/>
                <a:gd name="T42" fmla="*/ 250 w 889"/>
                <a:gd name="T43" fmla="*/ 63 h 919"/>
                <a:gd name="T44" fmla="*/ 227 w 889"/>
                <a:gd name="T45" fmla="*/ 106 h 919"/>
                <a:gd name="T46" fmla="*/ 213 w 889"/>
                <a:gd name="T47" fmla="*/ 198 h 919"/>
                <a:gd name="T48" fmla="*/ 229 w 889"/>
                <a:gd name="T49" fmla="*/ 284 h 919"/>
                <a:gd name="T50" fmla="*/ 261 w 889"/>
                <a:gd name="T51" fmla="*/ 363 h 919"/>
                <a:gd name="T52" fmla="*/ 298 w 889"/>
                <a:gd name="T53" fmla="*/ 424 h 919"/>
                <a:gd name="T54" fmla="*/ 177 w 889"/>
                <a:gd name="T55" fmla="*/ 460 h 919"/>
                <a:gd name="T56" fmla="*/ 83 w 889"/>
                <a:gd name="T57" fmla="*/ 516 h 919"/>
                <a:gd name="T58" fmla="*/ 21 w 889"/>
                <a:gd name="T59" fmla="*/ 585 h 919"/>
                <a:gd name="T60" fmla="*/ 0 w 889"/>
                <a:gd name="T61" fmla="*/ 666 h 919"/>
                <a:gd name="T62" fmla="*/ 4 w 889"/>
                <a:gd name="T63" fmla="*/ 700 h 919"/>
                <a:gd name="T64" fmla="*/ 15 w 889"/>
                <a:gd name="T65" fmla="*/ 733 h 919"/>
                <a:gd name="T66" fmla="*/ 33 w 889"/>
                <a:gd name="T67" fmla="*/ 764 h 919"/>
                <a:gd name="T68" fmla="*/ 60 w 889"/>
                <a:gd name="T69" fmla="*/ 794 h 919"/>
                <a:gd name="T70" fmla="*/ 92 w 889"/>
                <a:gd name="T71" fmla="*/ 821 h 919"/>
                <a:gd name="T72" fmla="*/ 129 w 889"/>
                <a:gd name="T73" fmla="*/ 846 h 919"/>
                <a:gd name="T74" fmla="*/ 173 w 889"/>
                <a:gd name="T75" fmla="*/ 867 h 919"/>
                <a:gd name="T76" fmla="*/ 221 w 889"/>
                <a:gd name="T77" fmla="*/ 884 h 919"/>
                <a:gd name="T78" fmla="*/ 273 w 889"/>
                <a:gd name="T79" fmla="*/ 900 h 919"/>
                <a:gd name="T80" fmla="*/ 326 w 889"/>
                <a:gd name="T81" fmla="*/ 909 h 919"/>
                <a:gd name="T82" fmla="*/ 384 w 889"/>
                <a:gd name="T83" fmla="*/ 917 h 919"/>
                <a:gd name="T84" fmla="*/ 444 w 889"/>
                <a:gd name="T85" fmla="*/ 919 h 919"/>
                <a:gd name="T86" fmla="*/ 503 w 889"/>
                <a:gd name="T87" fmla="*/ 917 h 919"/>
                <a:gd name="T88" fmla="*/ 561 w 889"/>
                <a:gd name="T89" fmla="*/ 909 h 919"/>
                <a:gd name="T90" fmla="*/ 614 w 889"/>
                <a:gd name="T91" fmla="*/ 900 h 919"/>
                <a:gd name="T92" fmla="*/ 666 w 889"/>
                <a:gd name="T93" fmla="*/ 884 h 919"/>
                <a:gd name="T94" fmla="*/ 714 w 889"/>
                <a:gd name="T95" fmla="*/ 867 h 919"/>
                <a:gd name="T96" fmla="*/ 758 w 889"/>
                <a:gd name="T97" fmla="*/ 846 h 919"/>
                <a:gd name="T98" fmla="*/ 797 w 889"/>
                <a:gd name="T99" fmla="*/ 821 h 919"/>
                <a:gd name="T100" fmla="*/ 829 w 889"/>
                <a:gd name="T101" fmla="*/ 794 h 919"/>
                <a:gd name="T102" fmla="*/ 854 w 889"/>
                <a:gd name="T103" fmla="*/ 764 h 919"/>
                <a:gd name="T104" fmla="*/ 874 w 889"/>
                <a:gd name="T105" fmla="*/ 733 h 919"/>
                <a:gd name="T106" fmla="*/ 885 w 889"/>
                <a:gd name="T107" fmla="*/ 700 h 919"/>
                <a:gd name="T108" fmla="*/ 889 w 889"/>
                <a:gd name="T109" fmla="*/ 666 h 919"/>
                <a:gd name="T110" fmla="*/ 885 w 889"/>
                <a:gd name="T111" fmla="*/ 631 h 919"/>
                <a:gd name="T112" fmla="*/ 874 w 889"/>
                <a:gd name="T113" fmla="*/ 597 h 919"/>
                <a:gd name="T114" fmla="*/ 854 w 889"/>
                <a:gd name="T115" fmla="*/ 566 h 919"/>
                <a:gd name="T116" fmla="*/ 829 w 889"/>
                <a:gd name="T117" fmla="*/ 535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9" h="919">
                  <a:moveTo>
                    <a:pt x="829" y="535"/>
                  </a:moveTo>
                  <a:lnTo>
                    <a:pt x="814" y="522"/>
                  </a:lnTo>
                  <a:lnTo>
                    <a:pt x="797" y="508"/>
                  </a:lnTo>
                  <a:lnTo>
                    <a:pt x="778" y="495"/>
                  </a:lnTo>
                  <a:lnTo>
                    <a:pt x="758" y="483"/>
                  </a:lnTo>
                  <a:lnTo>
                    <a:pt x="737" y="472"/>
                  </a:lnTo>
                  <a:lnTo>
                    <a:pt x="714" y="462"/>
                  </a:lnTo>
                  <a:lnTo>
                    <a:pt x="691" y="453"/>
                  </a:lnTo>
                  <a:lnTo>
                    <a:pt x="666" y="443"/>
                  </a:lnTo>
                  <a:lnTo>
                    <a:pt x="641" y="437"/>
                  </a:lnTo>
                  <a:lnTo>
                    <a:pt x="614" y="430"/>
                  </a:lnTo>
                  <a:lnTo>
                    <a:pt x="587" y="424"/>
                  </a:lnTo>
                  <a:lnTo>
                    <a:pt x="561" y="420"/>
                  </a:lnTo>
                  <a:lnTo>
                    <a:pt x="532" y="416"/>
                  </a:lnTo>
                  <a:lnTo>
                    <a:pt x="503" y="412"/>
                  </a:lnTo>
                  <a:lnTo>
                    <a:pt x="472" y="411"/>
                  </a:lnTo>
                  <a:lnTo>
                    <a:pt x="444" y="411"/>
                  </a:lnTo>
                  <a:lnTo>
                    <a:pt x="432" y="411"/>
                  </a:lnTo>
                  <a:lnTo>
                    <a:pt x="420" y="411"/>
                  </a:lnTo>
                  <a:lnTo>
                    <a:pt x="409" y="411"/>
                  </a:lnTo>
                  <a:lnTo>
                    <a:pt x="397" y="412"/>
                  </a:lnTo>
                  <a:lnTo>
                    <a:pt x="384" y="395"/>
                  </a:lnTo>
                  <a:lnTo>
                    <a:pt x="367" y="368"/>
                  </a:lnTo>
                  <a:lnTo>
                    <a:pt x="348" y="338"/>
                  </a:lnTo>
                  <a:lnTo>
                    <a:pt x="328" y="301"/>
                  </a:lnTo>
                  <a:lnTo>
                    <a:pt x="313" y="261"/>
                  </a:lnTo>
                  <a:lnTo>
                    <a:pt x="303" y="219"/>
                  </a:lnTo>
                  <a:lnTo>
                    <a:pt x="301" y="175"/>
                  </a:lnTo>
                  <a:lnTo>
                    <a:pt x="309" y="132"/>
                  </a:lnTo>
                  <a:lnTo>
                    <a:pt x="321" y="117"/>
                  </a:lnTo>
                  <a:lnTo>
                    <a:pt x="344" y="104"/>
                  </a:lnTo>
                  <a:lnTo>
                    <a:pt x="374" y="96"/>
                  </a:lnTo>
                  <a:lnTo>
                    <a:pt x="411" y="90"/>
                  </a:lnTo>
                  <a:lnTo>
                    <a:pt x="449" y="88"/>
                  </a:lnTo>
                  <a:lnTo>
                    <a:pt x="486" y="86"/>
                  </a:lnTo>
                  <a:lnTo>
                    <a:pt x="520" y="88"/>
                  </a:lnTo>
                  <a:lnTo>
                    <a:pt x="547" y="90"/>
                  </a:lnTo>
                  <a:lnTo>
                    <a:pt x="461" y="4"/>
                  </a:lnTo>
                  <a:lnTo>
                    <a:pt x="405" y="0"/>
                  </a:lnTo>
                  <a:lnTo>
                    <a:pt x="359" y="4"/>
                  </a:lnTo>
                  <a:lnTo>
                    <a:pt x="323" y="13"/>
                  </a:lnTo>
                  <a:lnTo>
                    <a:pt x="292" y="27"/>
                  </a:lnTo>
                  <a:lnTo>
                    <a:pt x="267" y="44"/>
                  </a:lnTo>
                  <a:lnTo>
                    <a:pt x="250" y="63"/>
                  </a:lnTo>
                  <a:lnTo>
                    <a:pt x="236" y="84"/>
                  </a:lnTo>
                  <a:lnTo>
                    <a:pt x="227" y="106"/>
                  </a:lnTo>
                  <a:lnTo>
                    <a:pt x="215" y="152"/>
                  </a:lnTo>
                  <a:lnTo>
                    <a:pt x="213" y="198"/>
                  </a:lnTo>
                  <a:lnTo>
                    <a:pt x="217" y="242"/>
                  </a:lnTo>
                  <a:lnTo>
                    <a:pt x="229" y="284"/>
                  </a:lnTo>
                  <a:lnTo>
                    <a:pt x="244" y="326"/>
                  </a:lnTo>
                  <a:lnTo>
                    <a:pt x="261" y="363"/>
                  </a:lnTo>
                  <a:lnTo>
                    <a:pt x="278" y="395"/>
                  </a:lnTo>
                  <a:lnTo>
                    <a:pt x="298" y="424"/>
                  </a:lnTo>
                  <a:lnTo>
                    <a:pt x="234" y="439"/>
                  </a:lnTo>
                  <a:lnTo>
                    <a:pt x="177" y="460"/>
                  </a:lnTo>
                  <a:lnTo>
                    <a:pt x="127" y="485"/>
                  </a:lnTo>
                  <a:lnTo>
                    <a:pt x="83" y="516"/>
                  </a:lnTo>
                  <a:lnTo>
                    <a:pt x="48" y="549"/>
                  </a:lnTo>
                  <a:lnTo>
                    <a:pt x="21" y="585"/>
                  </a:lnTo>
                  <a:lnTo>
                    <a:pt x="6" y="624"/>
                  </a:lnTo>
                  <a:lnTo>
                    <a:pt x="0" y="666"/>
                  </a:lnTo>
                  <a:lnTo>
                    <a:pt x="0" y="683"/>
                  </a:lnTo>
                  <a:lnTo>
                    <a:pt x="4" y="700"/>
                  </a:lnTo>
                  <a:lnTo>
                    <a:pt x="8" y="716"/>
                  </a:lnTo>
                  <a:lnTo>
                    <a:pt x="15" y="733"/>
                  </a:lnTo>
                  <a:lnTo>
                    <a:pt x="23" y="748"/>
                  </a:lnTo>
                  <a:lnTo>
                    <a:pt x="33" y="764"/>
                  </a:lnTo>
                  <a:lnTo>
                    <a:pt x="46" y="779"/>
                  </a:lnTo>
                  <a:lnTo>
                    <a:pt x="60" y="794"/>
                  </a:lnTo>
                  <a:lnTo>
                    <a:pt x="75" y="808"/>
                  </a:lnTo>
                  <a:lnTo>
                    <a:pt x="92" y="821"/>
                  </a:lnTo>
                  <a:lnTo>
                    <a:pt x="109" y="835"/>
                  </a:lnTo>
                  <a:lnTo>
                    <a:pt x="129" y="846"/>
                  </a:lnTo>
                  <a:lnTo>
                    <a:pt x="150" y="858"/>
                  </a:lnTo>
                  <a:lnTo>
                    <a:pt x="173" y="867"/>
                  </a:lnTo>
                  <a:lnTo>
                    <a:pt x="196" y="877"/>
                  </a:lnTo>
                  <a:lnTo>
                    <a:pt x="221" y="884"/>
                  </a:lnTo>
                  <a:lnTo>
                    <a:pt x="246" y="892"/>
                  </a:lnTo>
                  <a:lnTo>
                    <a:pt x="273" y="900"/>
                  </a:lnTo>
                  <a:lnTo>
                    <a:pt x="300" y="906"/>
                  </a:lnTo>
                  <a:lnTo>
                    <a:pt x="326" y="909"/>
                  </a:lnTo>
                  <a:lnTo>
                    <a:pt x="355" y="913"/>
                  </a:lnTo>
                  <a:lnTo>
                    <a:pt x="384" y="917"/>
                  </a:lnTo>
                  <a:lnTo>
                    <a:pt x="415" y="919"/>
                  </a:lnTo>
                  <a:lnTo>
                    <a:pt x="444" y="919"/>
                  </a:lnTo>
                  <a:lnTo>
                    <a:pt x="472" y="919"/>
                  </a:lnTo>
                  <a:lnTo>
                    <a:pt x="503" y="917"/>
                  </a:lnTo>
                  <a:lnTo>
                    <a:pt x="532" y="913"/>
                  </a:lnTo>
                  <a:lnTo>
                    <a:pt x="561" y="909"/>
                  </a:lnTo>
                  <a:lnTo>
                    <a:pt x="587" y="906"/>
                  </a:lnTo>
                  <a:lnTo>
                    <a:pt x="614" y="900"/>
                  </a:lnTo>
                  <a:lnTo>
                    <a:pt x="641" y="892"/>
                  </a:lnTo>
                  <a:lnTo>
                    <a:pt x="666" y="884"/>
                  </a:lnTo>
                  <a:lnTo>
                    <a:pt x="691" y="877"/>
                  </a:lnTo>
                  <a:lnTo>
                    <a:pt x="714" y="867"/>
                  </a:lnTo>
                  <a:lnTo>
                    <a:pt x="737" y="858"/>
                  </a:lnTo>
                  <a:lnTo>
                    <a:pt x="758" y="846"/>
                  </a:lnTo>
                  <a:lnTo>
                    <a:pt x="778" y="835"/>
                  </a:lnTo>
                  <a:lnTo>
                    <a:pt x="797" y="821"/>
                  </a:lnTo>
                  <a:lnTo>
                    <a:pt x="814" y="808"/>
                  </a:lnTo>
                  <a:lnTo>
                    <a:pt x="829" y="794"/>
                  </a:lnTo>
                  <a:lnTo>
                    <a:pt x="843" y="779"/>
                  </a:lnTo>
                  <a:lnTo>
                    <a:pt x="854" y="764"/>
                  </a:lnTo>
                  <a:lnTo>
                    <a:pt x="866" y="748"/>
                  </a:lnTo>
                  <a:lnTo>
                    <a:pt x="874" y="733"/>
                  </a:lnTo>
                  <a:lnTo>
                    <a:pt x="879" y="716"/>
                  </a:lnTo>
                  <a:lnTo>
                    <a:pt x="885" y="700"/>
                  </a:lnTo>
                  <a:lnTo>
                    <a:pt x="887" y="683"/>
                  </a:lnTo>
                  <a:lnTo>
                    <a:pt x="889" y="666"/>
                  </a:lnTo>
                  <a:lnTo>
                    <a:pt x="887" y="648"/>
                  </a:lnTo>
                  <a:lnTo>
                    <a:pt x="885" y="631"/>
                  </a:lnTo>
                  <a:lnTo>
                    <a:pt x="879" y="614"/>
                  </a:lnTo>
                  <a:lnTo>
                    <a:pt x="874" y="597"/>
                  </a:lnTo>
                  <a:lnTo>
                    <a:pt x="866" y="581"/>
                  </a:lnTo>
                  <a:lnTo>
                    <a:pt x="854" y="566"/>
                  </a:lnTo>
                  <a:lnTo>
                    <a:pt x="843" y="551"/>
                  </a:lnTo>
                  <a:lnTo>
                    <a:pt x="829" y="5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500" y="1648"/>
              <a:ext cx="865" cy="705"/>
            </a:xfrm>
            <a:custGeom>
              <a:avLst/>
              <a:gdLst>
                <a:gd name="T0" fmla="*/ 1730 w 1730"/>
                <a:gd name="T1" fmla="*/ 73 h 1411"/>
                <a:gd name="T2" fmla="*/ 0 w 1730"/>
                <a:gd name="T3" fmla="*/ 0 h 1411"/>
                <a:gd name="T4" fmla="*/ 46 w 1730"/>
                <a:gd name="T5" fmla="*/ 1411 h 1411"/>
                <a:gd name="T6" fmla="*/ 125 w 1730"/>
                <a:gd name="T7" fmla="*/ 1409 h 1411"/>
                <a:gd name="T8" fmla="*/ 83 w 1730"/>
                <a:gd name="T9" fmla="*/ 83 h 1411"/>
                <a:gd name="T10" fmla="*/ 1726 w 1730"/>
                <a:gd name="T11" fmla="*/ 154 h 1411"/>
                <a:gd name="T12" fmla="*/ 1730 w 1730"/>
                <a:gd name="T13" fmla="*/ 73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0" h="1411">
                  <a:moveTo>
                    <a:pt x="1730" y="73"/>
                  </a:moveTo>
                  <a:lnTo>
                    <a:pt x="0" y="0"/>
                  </a:lnTo>
                  <a:lnTo>
                    <a:pt x="46" y="1411"/>
                  </a:lnTo>
                  <a:lnTo>
                    <a:pt x="125" y="1409"/>
                  </a:lnTo>
                  <a:lnTo>
                    <a:pt x="83" y="83"/>
                  </a:lnTo>
                  <a:lnTo>
                    <a:pt x="1726" y="154"/>
                  </a:lnTo>
                  <a:lnTo>
                    <a:pt x="1730" y="73"/>
                  </a:lnTo>
                  <a:close/>
                </a:path>
              </a:pathLst>
            </a:custGeom>
            <a:solidFill>
              <a:srgbClr val="217A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291581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Lösung: Einzelelement umfärben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Aktionen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7" name="Inhaltsplatzhalter 5"/>
          <p:cNvSpPr>
            <a:spLocks noGrp="1"/>
          </p:cNvSpPr>
          <p:nvPr>
            <p:ph sz="half" idx="2"/>
          </p:nvPr>
        </p:nvSpPr>
        <p:spPr>
          <a:xfrm>
            <a:off x="1981200" y="2174875"/>
            <a:ext cx="4040188" cy="3951288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Zeichentools /Format /Anordnen /Gruppieren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 smtClean="0"/>
          </a:p>
          <a:p>
            <a:r>
              <a:rPr lang="de-AT" dirty="0" smtClean="0"/>
              <a:t>Gruppierung aufheben/in Zeichnungsobjekt umwandeln</a:t>
            </a:r>
          </a:p>
          <a:p>
            <a:r>
              <a:rPr lang="de-AT" dirty="0" smtClean="0"/>
              <a:t>Teilelement markieren</a:t>
            </a:r>
          </a:p>
          <a:p>
            <a:r>
              <a:rPr lang="de-AT" dirty="0" smtClean="0"/>
              <a:t>Kontextmenü „Form formatieren“</a:t>
            </a:r>
          </a:p>
        </p:txBody>
      </p:sp>
      <p:sp>
        <p:nvSpPr>
          <p:cNvPr id="8" name="AutoShape 107"/>
          <p:cNvSpPr>
            <a:spLocks noChangeAspect="1" noChangeArrowheads="1" noTextEdit="1"/>
          </p:cNvSpPr>
          <p:nvPr/>
        </p:nvSpPr>
        <p:spPr bwMode="auto">
          <a:xfrm>
            <a:off x="6315076" y="2406650"/>
            <a:ext cx="3070225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9" name="Freeform 109"/>
          <p:cNvSpPr>
            <a:spLocks/>
          </p:cNvSpPr>
          <p:nvPr/>
        </p:nvSpPr>
        <p:spPr bwMode="auto">
          <a:xfrm>
            <a:off x="6327776" y="2425701"/>
            <a:ext cx="2982913" cy="2322513"/>
          </a:xfrm>
          <a:custGeom>
            <a:avLst/>
            <a:gdLst/>
            <a:ahLst/>
            <a:cxnLst>
              <a:cxn ang="0">
                <a:pos x="3377" y="376"/>
              </a:cxn>
              <a:cxn ang="0">
                <a:pos x="3306" y="295"/>
              </a:cxn>
              <a:cxn ang="0">
                <a:pos x="3231" y="224"/>
              </a:cxn>
              <a:cxn ang="0">
                <a:pos x="3151" y="163"/>
              </a:cxn>
              <a:cxn ang="0">
                <a:pos x="3068" y="111"/>
              </a:cxn>
              <a:cxn ang="0">
                <a:pos x="2980" y="69"/>
              </a:cxn>
              <a:cxn ang="0">
                <a:pos x="2890" y="36"/>
              </a:cxn>
              <a:cxn ang="0">
                <a:pos x="2794" y="13"/>
              </a:cxn>
              <a:cxn ang="0">
                <a:pos x="2704" y="2"/>
              </a:cxn>
              <a:cxn ang="0">
                <a:pos x="2617" y="0"/>
              </a:cxn>
              <a:cxn ang="0">
                <a:pos x="2533" y="10"/>
              </a:cxn>
              <a:cxn ang="0">
                <a:pos x="2450" y="27"/>
              </a:cxn>
              <a:cxn ang="0">
                <a:pos x="2368" y="56"/>
              </a:cxn>
              <a:cxn ang="0">
                <a:pos x="2285" y="94"/>
              </a:cxn>
              <a:cxn ang="0">
                <a:pos x="2205" y="142"/>
              </a:cxn>
              <a:cxn ang="0">
                <a:pos x="2124" y="200"/>
              </a:cxn>
              <a:cxn ang="0">
                <a:pos x="3045" y="278"/>
              </a:cxn>
              <a:cxn ang="0">
                <a:pos x="910" y="2381"/>
              </a:cxn>
              <a:cxn ang="0">
                <a:pos x="789" y="1264"/>
              </a:cxn>
              <a:cxn ang="0">
                <a:pos x="729" y="1259"/>
              </a:cxn>
              <a:cxn ang="0">
                <a:pos x="666" y="1255"/>
              </a:cxn>
              <a:cxn ang="0">
                <a:pos x="599" y="1255"/>
              </a:cxn>
              <a:cxn ang="0">
                <a:pos x="530" y="1255"/>
              </a:cxn>
              <a:cxn ang="0">
                <a:pos x="455" y="1261"/>
              </a:cxn>
              <a:cxn ang="0">
                <a:pos x="378" y="1270"/>
              </a:cxn>
              <a:cxn ang="0">
                <a:pos x="296" y="1284"/>
              </a:cxn>
              <a:cxn ang="0">
                <a:pos x="221" y="1303"/>
              </a:cxn>
              <a:cxn ang="0">
                <a:pos x="165" y="1326"/>
              </a:cxn>
              <a:cxn ang="0">
                <a:pos x="117" y="1358"/>
              </a:cxn>
              <a:cxn ang="0">
                <a:pos x="77" y="1397"/>
              </a:cxn>
              <a:cxn ang="0">
                <a:pos x="41" y="1458"/>
              </a:cxn>
              <a:cxn ang="0">
                <a:pos x="10" y="1546"/>
              </a:cxn>
              <a:cxn ang="0">
                <a:pos x="0" y="1648"/>
              </a:cxn>
              <a:cxn ang="0">
                <a:pos x="6" y="1761"/>
              </a:cxn>
              <a:cxn ang="0">
                <a:pos x="29" y="1880"/>
              </a:cxn>
              <a:cxn ang="0">
                <a:pos x="64" y="2003"/>
              </a:cxn>
              <a:cxn ang="0">
                <a:pos x="110" y="2130"/>
              </a:cxn>
              <a:cxn ang="0">
                <a:pos x="169" y="2262"/>
              </a:cxn>
              <a:cxn ang="0">
                <a:pos x="236" y="2394"/>
              </a:cxn>
              <a:cxn ang="0">
                <a:pos x="315" y="2529"/>
              </a:cxn>
              <a:cxn ang="0">
                <a:pos x="403" y="2663"/>
              </a:cxn>
              <a:cxn ang="0">
                <a:pos x="497" y="2793"/>
              </a:cxn>
              <a:cxn ang="0">
                <a:pos x="539" y="2462"/>
              </a:cxn>
              <a:cxn ang="0">
                <a:pos x="3529" y="2928"/>
              </a:cxn>
              <a:cxn ang="0">
                <a:pos x="3577" y="2813"/>
              </a:cxn>
              <a:cxn ang="0">
                <a:pos x="3621" y="2690"/>
              </a:cxn>
              <a:cxn ang="0">
                <a:pos x="3657" y="2559"/>
              </a:cxn>
              <a:cxn ang="0">
                <a:pos x="3688" y="2419"/>
              </a:cxn>
              <a:cxn ang="0">
                <a:pos x="3736" y="2099"/>
              </a:cxn>
              <a:cxn ang="0">
                <a:pos x="3757" y="1796"/>
              </a:cxn>
              <a:cxn ang="0">
                <a:pos x="3753" y="1512"/>
              </a:cxn>
              <a:cxn ang="0">
                <a:pos x="3726" y="1249"/>
              </a:cxn>
              <a:cxn ang="0">
                <a:pos x="3676" y="1005"/>
              </a:cxn>
              <a:cxn ang="0">
                <a:pos x="3607" y="787"/>
              </a:cxn>
              <a:cxn ang="0">
                <a:pos x="3517" y="591"/>
              </a:cxn>
              <a:cxn ang="0">
                <a:pos x="3410" y="420"/>
              </a:cxn>
            </a:cxnLst>
            <a:rect l="0" t="0" r="r" b="b"/>
            <a:pathLst>
              <a:path w="3759" h="2928">
                <a:moveTo>
                  <a:pt x="3410" y="420"/>
                </a:moveTo>
                <a:lnTo>
                  <a:pt x="3377" y="376"/>
                </a:lnTo>
                <a:lnTo>
                  <a:pt x="3343" y="336"/>
                </a:lnTo>
                <a:lnTo>
                  <a:pt x="3306" y="295"/>
                </a:lnTo>
                <a:lnTo>
                  <a:pt x="3270" y="259"/>
                </a:lnTo>
                <a:lnTo>
                  <a:pt x="3231" y="224"/>
                </a:lnTo>
                <a:lnTo>
                  <a:pt x="3191" y="194"/>
                </a:lnTo>
                <a:lnTo>
                  <a:pt x="3151" y="163"/>
                </a:lnTo>
                <a:lnTo>
                  <a:pt x="3110" y="136"/>
                </a:lnTo>
                <a:lnTo>
                  <a:pt x="3068" y="111"/>
                </a:lnTo>
                <a:lnTo>
                  <a:pt x="3024" y="88"/>
                </a:lnTo>
                <a:lnTo>
                  <a:pt x="2980" y="69"/>
                </a:lnTo>
                <a:lnTo>
                  <a:pt x="2936" y="50"/>
                </a:lnTo>
                <a:lnTo>
                  <a:pt x="2890" y="36"/>
                </a:lnTo>
                <a:lnTo>
                  <a:pt x="2842" y="23"/>
                </a:lnTo>
                <a:lnTo>
                  <a:pt x="2794" y="13"/>
                </a:lnTo>
                <a:lnTo>
                  <a:pt x="2746" y="6"/>
                </a:lnTo>
                <a:lnTo>
                  <a:pt x="2704" y="2"/>
                </a:lnTo>
                <a:lnTo>
                  <a:pt x="2660" y="0"/>
                </a:lnTo>
                <a:lnTo>
                  <a:pt x="2617" y="0"/>
                </a:lnTo>
                <a:lnTo>
                  <a:pt x="2575" y="4"/>
                </a:lnTo>
                <a:lnTo>
                  <a:pt x="2533" y="10"/>
                </a:lnTo>
                <a:lnTo>
                  <a:pt x="2491" y="17"/>
                </a:lnTo>
                <a:lnTo>
                  <a:pt x="2450" y="27"/>
                </a:lnTo>
                <a:lnTo>
                  <a:pt x="2408" y="40"/>
                </a:lnTo>
                <a:lnTo>
                  <a:pt x="2368" y="56"/>
                </a:lnTo>
                <a:lnTo>
                  <a:pt x="2326" y="73"/>
                </a:lnTo>
                <a:lnTo>
                  <a:pt x="2285" y="94"/>
                </a:lnTo>
                <a:lnTo>
                  <a:pt x="2245" y="115"/>
                </a:lnTo>
                <a:lnTo>
                  <a:pt x="2205" y="142"/>
                </a:lnTo>
                <a:lnTo>
                  <a:pt x="2165" y="169"/>
                </a:lnTo>
                <a:lnTo>
                  <a:pt x="2124" y="200"/>
                </a:lnTo>
                <a:lnTo>
                  <a:pt x="2084" y="232"/>
                </a:lnTo>
                <a:lnTo>
                  <a:pt x="3045" y="278"/>
                </a:lnTo>
                <a:lnTo>
                  <a:pt x="3063" y="2145"/>
                </a:lnTo>
                <a:lnTo>
                  <a:pt x="910" y="2381"/>
                </a:lnTo>
                <a:lnTo>
                  <a:pt x="818" y="1268"/>
                </a:lnTo>
                <a:lnTo>
                  <a:pt x="789" y="1264"/>
                </a:lnTo>
                <a:lnTo>
                  <a:pt x="760" y="1262"/>
                </a:lnTo>
                <a:lnTo>
                  <a:pt x="729" y="1259"/>
                </a:lnTo>
                <a:lnTo>
                  <a:pt x="699" y="1257"/>
                </a:lnTo>
                <a:lnTo>
                  <a:pt x="666" y="1255"/>
                </a:lnTo>
                <a:lnTo>
                  <a:pt x="634" y="1255"/>
                </a:lnTo>
                <a:lnTo>
                  <a:pt x="599" y="1255"/>
                </a:lnTo>
                <a:lnTo>
                  <a:pt x="564" y="1255"/>
                </a:lnTo>
                <a:lnTo>
                  <a:pt x="530" y="1255"/>
                </a:lnTo>
                <a:lnTo>
                  <a:pt x="493" y="1257"/>
                </a:lnTo>
                <a:lnTo>
                  <a:pt x="455" y="1261"/>
                </a:lnTo>
                <a:lnTo>
                  <a:pt x="417" y="1264"/>
                </a:lnTo>
                <a:lnTo>
                  <a:pt x="378" y="1270"/>
                </a:lnTo>
                <a:lnTo>
                  <a:pt x="338" y="1276"/>
                </a:lnTo>
                <a:lnTo>
                  <a:pt x="296" y="1284"/>
                </a:lnTo>
                <a:lnTo>
                  <a:pt x="254" y="1293"/>
                </a:lnTo>
                <a:lnTo>
                  <a:pt x="221" y="1303"/>
                </a:lnTo>
                <a:lnTo>
                  <a:pt x="192" y="1312"/>
                </a:lnTo>
                <a:lnTo>
                  <a:pt x="165" y="1326"/>
                </a:lnTo>
                <a:lnTo>
                  <a:pt x="140" y="1341"/>
                </a:lnTo>
                <a:lnTo>
                  <a:pt x="117" y="1358"/>
                </a:lnTo>
                <a:lnTo>
                  <a:pt x="96" y="1378"/>
                </a:lnTo>
                <a:lnTo>
                  <a:pt x="77" y="1397"/>
                </a:lnTo>
                <a:lnTo>
                  <a:pt x="62" y="1420"/>
                </a:lnTo>
                <a:lnTo>
                  <a:pt x="41" y="1458"/>
                </a:lnTo>
                <a:lnTo>
                  <a:pt x="23" y="1500"/>
                </a:lnTo>
                <a:lnTo>
                  <a:pt x="10" y="1546"/>
                </a:lnTo>
                <a:lnTo>
                  <a:pt x="2" y="1596"/>
                </a:lnTo>
                <a:lnTo>
                  <a:pt x="0" y="1648"/>
                </a:lnTo>
                <a:lnTo>
                  <a:pt x="0" y="1704"/>
                </a:lnTo>
                <a:lnTo>
                  <a:pt x="6" y="1761"/>
                </a:lnTo>
                <a:lnTo>
                  <a:pt x="16" y="1821"/>
                </a:lnTo>
                <a:lnTo>
                  <a:pt x="29" y="1880"/>
                </a:lnTo>
                <a:lnTo>
                  <a:pt x="44" y="1940"/>
                </a:lnTo>
                <a:lnTo>
                  <a:pt x="64" y="2003"/>
                </a:lnTo>
                <a:lnTo>
                  <a:pt x="85" y="2066"/>
                </a:lnTo>
                <a:lnTo>
                  <a:pt x="110" y="2130"/>
                </a:lnTo>
                <a:lnTo>
                  <a:pt x="138" y="2195"/>
                </a:lnTo>
                <a:lnTo>
                  <a:pt x="169" y="2262"/>
                </a:lnTo>
                <a:lnTo>
                  <a:pt x="202" y="2327"/>
                </a:lnTo>
                <a:lnTo>
                  <a:pt x="236" y="2394"/>
                </a:lnTo>
                <a:lnTo>
                  <a:pt x="275" y="2462"/>
                </a:lnTo>
                <a:lnTo>
                  <a:pt x="315" y="2529"/>
                </a:lnTo>
                <a:lnTo>
                  <a:pt x="357" y="2596"/>
                </a:lnTo>
                <a:lnTo>
                  <a:pt x="403" y="2663"/>
                </a:lnTo>
                <a:lnTo>
                  <a:pt x="449" y="2728"/>
                </a:lnTo>
                <a:lnTo>
                  <a:pt x="497" y="2793"/>
                </a:lnTo>
                <a:lnTo>
                  <a:pt x="547" y="2857"/>
                </a:lnTo>
                <a:lnTo>
                  <a:pt x="539" y="2462"/>
                </a:lnTo>
                <a:lnTo>
                  <a:pt x="3465" y="2375"/>
                </a:lnTo>
                <a:lnTo>
                  <a:pt x="3529" y="2928"/>
                </a:lnTo>
                <a:lnTo>
                  <a:pt x="3554" y="2872"/>
                </a:lnTo>
                <a:lnTo>
                  <a:pt x="3577" y="2813"/>
                </a:lnTo>
                <a:lnTo>
                  <a:pt x="3600" y="2753"/>
                </a:lnTo>
                <a:lnTo>
                  <a:pt x="3621" y="2690"/>
                </a:lnTo>
                <a:lnTo>
                  <a:pt x="3640" y="2625"/>
                </a:lnTo>
                <a:lnTo>
                  <a:pt x="3657" y="2559"/>
                </a:lnTo>
                <a:lnTo>
                  <a:pt x="3673" y="2490"/>
                </a:lnTo>
                <a:lnTo>
                  <a:pt x="3688" y="2419"/>
                </a:lnTo>
                <a:lnTo>
                  <a:pt x="3715" y="2258"/>
                </a:lnTo>
                <a:lnTo>
                  <a:pt x="3736" y="2099"/>
                </a:lnTo>
                <a:lnTo>
                  <a:pt x="3749" y="1945"/>
                </a:lnTo>
                <a:lnTo>
                  <a:pt x="3757" y="1796"/>
                </a:lnTo>
                <a:lnTo>
                  <a:pt x="3759" y="1652"/>
                </a:lnTo>
                <a:lnTo>
                  <a:pt x="3753" y="1512"/>
                </a:lnTo>
                <a:lnTo>
                  <a:pt x="3744" y="1378"/>
                </a:lnTo>
                <a:lnTo>
                  <a:pt x="3726" y="1249"/>
                </a:lnTo>
                <a:lnTo>
                  <a:pt x="3705" y="1124"/>
                </a:lnTo>
                <a:lnTo>
                  <a:pt x="3676" y="1005"/>
                </a:lnTo>
                <a:lnTo>
                  <a:pt x="3644" y="892"/>
                </a:lnTo>
                <a:lnTo>
                  <a:pt x="3607" y="787"/>
                </a:lnTo>
                <a:lnTo>
                  <a:pt x="3565" y="685"/>
                </a:lnTo>
                <a:lnTo>
                  <a:pt x="3517" y="591"/>
                </a:lnTo>
                <a:lnTo>
                  <a:pt x="3465" y="503"/>
                </a:lnTo>
                <a:lnTo>
                  <a:pt x="3410" y="420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0" name="Freeform 110"/>
          <p:cNvSpPr>
            <a:spLocks/>
          </p:cNvSpPr>
          <p:nvPr/>
        </p:nvSpPr>
        <p:spPr bwMode="auto">
          <a:xfrm>
            <a:off x="7045326" y="2674938"/>
            <a:ext cx="1643063" cy="1563688"/>
          </a:xfrm>
          <a:custGeom>
            <a:avLst/>
            <a:gdLst/>
            <a:ahLst/>
            <a:cxnLst>
              <a:cxn ang="0">
                <a:pos x="451" y="1475"/>
              </a:cxn>
              <a:cxn ang="0">
                <a:pos x="1832" y="1531"/>
              </a:cxn>
              <a:cxn ang="0">
                <a:pos x="1819" y="159"/>
              </a:cxn>
              <a:cxn ang="0">
                <a:pos x="936" y="174"/>
              </a:cxn>
              <a:cxn ang="0">
                <a:pos x="955" y="149"/>
              </a:cxn>
              <a:cxn ang="0">
                <a:pos x="975" y="126"/>
              </a:cxn>
              <a:cxn ang="0">
                <a:pos x="992" y="103"/>
              </a:cxn>
              <a:cxn ang="0">
                <a:pos x="1011" y="82"/>
              </a:cxn>
              <a:cxn ang="0">
                <a:pos x="1030" y="61"/>
              </a:cxn>
              <a:cxn ang="0">
                <a:pos x="1049" y="40"/>
              </a:cxn>
              <a:cxn ang="0">
                <a:pos x="1069" y="19"/>
              </a:cxn>
              <a:cxn ang="0">
                <a:pos x="1088" y="0"/>
              </a:cxn>
              <a:cxn ang="0">
                <a:pos x="2051" y="46"/>
              </a:cxn>
              <a:cxn ang="0">
                <a:pos x="2068" y="1751"/>
              </a:cxn>
              <a:cxn ang="0">
                <a:pos x="84" y="1970"/>
              </a:cxn>
              <a:cxn ang="0">
                <a:pos x="0" y="965"/>
              </a:cxn>
              <a:cxn ang="0">
                <a:pos x="29" y="969"/>
              </a:cxn>
              <a:cxn ang="0">
                <a:pos x="56" y="970"/>
              </a:cxn>
              <a:cxn ang="0">
                <a:pos x="84" y="974"/>
              </a:cxn>
              <a:cxn ang="0">
                <a:pos x="111" y="976"/>
              </a:cxn>
              <a:cxn ang="0">
                <a:pos x="136" y="978"/>
              </a:cxn>
              <a:cxn ang="0">
                <a:pos x="163" y="978"/>
              </a:cxn>
              <a:cxn ang="0">
                <a:pos x="188" y="978"/>
              </a:cxn>
              <a:cxn ang="0">
                <a:pos x="213" y="976"/>
              </a:cxn>
              <a:cxn ang="0">
                <a:pos x="213" y="1465"/>
              </a:cxn>
              <a:cxn ang="0">
                <a:pos x="451" y="1475"/>
              </a:cxn>
              <a:cxn ang="0">
                <a:pos x="380" y="1646"/>
              </a:cxn>
              <a:cxn ang="0">
                <a:pos x="370" y="1640"/>
              </a:cxn>
              <a:cxn ang="0">
                <a:pos x="359" y="1636"/>
              </a:cxn>
              <a:cxn ang="0">
                <a:pos x="347" y="1634"/>
              </a:cxn>
              <a:cxn ang="0">
                <a:pos x="336" y="1632"/>
              </a:cxn>
              <a:cxn ang="0">
                <a:pos x="320" y="1634"/>
              </a:cxn>
              <a:cxn ang="0">
                <a:pos x="307" y="1638"/>
              </a:cxn>
              <a:cxn ang="0">
                <a:pos x="294" y="1646"/>
              </a:cxn>
              <a:cxn ang="0">
                <a:pos x="284" y="1655"/>
              </a:cxn>
              <a:cxn ang="0">
                <a:pos x="274" y="1665"/>
              </a:cxn>
              <a:cxn ang="0">
                <a:pos x="267" y="1678"/>
              </a:cxn>
              <a:cxn ang="0">
                <a:pos x="263" y="1692"/>
              </a:cxn>
              <a:cxn ang="0">
                <a:pos x="261" y="1707"/>
              </a:cxn>
              <a:cxn ang="0">
                <a:pos x="263" y="1723"/>
              </a:cxn>
              <a:cxn ang="0">
                <a:pos x="267" y="1736"/>
              </a:cxn>
              <a:cxn ang="0">
                <a:pos x="274" y="1749"/>
              </a:cxn>
              <a:cxn ang="0">
                <a:pos x="284" y="1759"/>
              </a:cxn>
              <a:cxn ang="0">
                <a:pos x="294" y="1769"/>
              </a:cxn>
              <a:cxn ang="0">
                <a:pos x="307" y="1776"/>
              </a:cxn>
              <a:cxn ang="0">
                <a:pos x="320" y="1780"/>
              </a:cxn>
              <a:cxn ang="0">
                <a:pos x="336" y="1782"/>
              </a:cxn>
              <a:cxn ang="0">
                <a:pos x="351" y="1780"/>
              </a:cxn>
              <a:cxn ang="0">
                <a:pos x="364" y="1776"/>
              </a:cxn>
              <a:cxn ang="0">
                <a:pos x="378" y="1769"/>
              </a:cxn>
              <a:cxn ang="0">
                <a:pos x="389" y="1759"/>
              </a:cxn>
              <a:cxn ang="0">
                <a:pos x="397" y="1749"/>
              </a:cxn>
              <a:cxn ang="0">
                <a:pos x="405" y="1736"/>
              </a:cxn>
              <a:cxn ang="0">
                <a:pos x="409" y="1723"/>
              </a:cxn>
              <a:cxn ang="0">
                <a:pos x="411" y="1707"/>
              </a:cxn>
              <a:cxn ang="0">
                <a:pos x="409" y="1688"/>
              </a:cxn>
              <a:cxn ang="0">
                <a:pos x="403" y="1673"/>
              </a:cxn>
              <a:cxn ang="0">
                <a:pos x="393" y="1657"/>
              </a:cxn>
              <a:cxn ang="0">
                <a:pos x="380" y="1646"/>
              </a:cxn>
              <a:cxn ang="0">
                <a:pos x="451" y="1475"/>
              </a:cxn>
            </a:cxnLst>
            <a:rect l="0" t="0" r="r" b="b"/>
            <a:pathLst>
              <a:path w="2068" h="1970">
                <a:moveTo>
                  <a:pt x="451" y="1475"/>
                </a:moveTo>
                <a:lnTo>
                  <a:pt x="1832" y="1531"/>
                </a:lnTo>
                <a:lnTo>
                  <a:pt x="1819" y="159"/>
                </a:lnTo>
                <a:lnTo>
                  <a:pt x="936" y="174"/>
                </a:lnTo>
                <a:lnTo>
                  <a:pt x="955" y="149"/>
                </a:lnTo>
                <a:lnTo>
                  <a:pt x="975" y="126"/>
                </a:lnTo>
                <a:lnTo>
                  <a:pt x="992" y="103"/>
                </a:lnTo>
                <a:lnTo>
                  <a:pt x="1011" y="82"/>
                </a:lnTo>
                <a:lnTo>
                  <a:pt x="1030" y="61"/>
                </a:lnTo>
                <a:lnTo>
                  <a:pt x="1049" y="40"/>
                </a:lnTo>
                <a:lnTo>
                  <a:pt x="1069" y="19"/>
                </a:lnTo>
                <a:lnTo>
                  <a:pt x="1088" y="0"/>
                </a:lnTo>
                <a:lnTo>
                  <a:pt x="2051" y="46"/>
                </a:lnTo>
                <a:lnTo>
                  <a:pt x="2068" y="1751"/>
                </a:lnTo>
                <a:lnTo>
                  <a:pt x="84" y="1970"/>
                </a:lnTo>
                <a:lnTo>
                  <a:pt x="0" y="965"/>
                </a:lnTo>
                <a:lnTo>
                  <a:pt x="29" y="969"/>
                </a:lnTo>
                <a:lnTo>
                  <a:pt x="56" y="970"/>
                </a:lnTo>
                <a:lnTo>
                  <a:pt x="84" y="974"/>
                </a:lnTo>
                <a:lnTo>
                  <a:pt x="111" y="976"/>
                </a:lnTo>
                <a:lnTo>
                  <a:pt x="136" y="978"/>
                </a:lnTo>
                <a:lnTo>
                  <a:pt x="163" y="978"/>
                </a:lnTo>
                <a:lnTo>
                  <a:pt x="188" y="978"/>
                </a:lnTo>
                <a:lnTo>
                  <a:pt x="213" y="976"/>
                </a:lnTo>
                <a:lnTo>
                  <a:pt x="213" y="1465"/>
                </a:lnTo>
                <a:lnTo>
                  <a:pt x="451" y="1475"/>
                </a:lnTo>
                <a:lnTo>
                  <a:pt x="380" y="1646"/>
                </a:lnTo>
                <a:lnTo>
                  <a:pt x="370" y="1640"/>
                </a:lnTo>
                <a:lnTo>
                  <a:pt x="359" y="1636"/>
                </a:lnTo>
                <a:lnTo>
                  <a:pt x="347" y="1634"/>
                </a:lnTo>
                <a:lnTo>
                  <a:pt x="336" y="1632"/>
                </a:lnTo>
                <a:lnTo>
                  <a:pt x="320" y="1634"/>
                </a:lnTo>
                <a:lnTo>
                  <a:pt x="307" y="1638"/>
                </a:lnTo>
                <a:lnTo>
                  <a:pt x="294" y="1646"/>
                </a:lnTo>
                <a:lnTo>
                  <a:pt x="284" y="1655"/>
                </a:lnTo>
                <a:lnTo>
                  <a:pt x="274" y="1665"/>
                </a:lnTo>
                <a:lnTo>
                  <a:pt x="267" y="1678"/>
                </a:lnTo>
                <a:lnTo>
                  <a:pt x="263" y="1692"/>
                </a:lnTo>
                <a:lnTo>
                  <a:pt x="261" y="1707"/>
                </a:lnTo>
                <a:lnTo>
                  <a:pt x="263" y="1723"/>
                </a:lnTo>
                <a:lnTo>
                  <a:pt x="267" y="1736"/>
                </a:lnTo>
                <a:lnTo>
                  <a:pt x="274" y="1749"/>
                </a:lnTo>
                <a:lnTo>
                  <a:pt x="284" y="1759"/>
                </a:lnTo>
                <a:lnTo>
                  <a:pt x="294" y="1769"/>
                </a:lnTo>
                <a:lnTo>
                  <a:pt x="307" y="1776"/>
                </a:lnTo>
                <a:lnTo>
                  <a:pt x="320" y="1780"/>
                </a:lnTo>
                <a:lnTo>
                  <a:pt x="336" y="1782"/>
                </a:lnTo>
                <a:lnTo>
                  <a:pt x="351" y="1780"/>
                </a:lnTo>
                <a:lnTo>
                  <a:pt x="364" y="1776"/>
                </a:lnTo>
                <a:lnTo>
                  <a:pt x="378" y="1769"/>
                </a:lnTo>
                <a:lnTo>
                  <a:pt x="389" y="1759"/>
                </a:lnTo>
                <a:lnTo>
                  <a:pt x="397" y="1749"/>
                </a:lnTo>
                <a:lnTo>
                  <a:pt x="405" y="1736"/>
                </a:lnTo>
                <a:lnTo>
                  <a:pt x="409" y="1723"/>
                </a:lnTo>
                <a:lnTo>
                  <a:pt x="411" y="1707"/>
                </a:lnTo>
                <a:lnTo>
                  <a:pt x="409" y="1688"/>
                </a:lnTo>
                <a:lnTo>
                  <a:pt x="403" y="1673"/>
                </a:lnTo>
                <a:lnTo>
                  <a:pt x="393" y="1657"/>
                </a:lnTo>
                <a:lnTo>
                  <a:pt x="380" y="1646"/>
                </a:lnTo>
                <a:lnTo>
                  <a:pt x="451" y="1475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1" name="Freeform 111"/>
          <p:cNvSpPr>
            <a:spLocks/>
          </p:cNvSpPr>
          <p:nvPr/>
        </p:nvSpPr>
        <p:spPr bwMode="auto">
          <a:xfrm>
            <a:off x="6824664" y="4379914"/>
            <a:ext cx="2246313" cy="644525"/>
          </a:xfrm>
          <a:custGeom>
            <a:avLst/>
            <a:gdLst/>
            <a:ahLst/>
            <a:cxnLst>
              <a:cxn ang="0">
                <a:pos x="2091" y="236"/>
              </a:cxn>
              <a:cxn ang="0">
                <a:pos x="2519" y="304"/>
              </a:cxn>
              <a:cxn ang="0">
                <a:pos x="2091" y="390"/>
              </a:cxn>
              <a:cxn ang="0">
                <a:pos x="1878" y="448"/>
              </a:cxn>
              <a:cxn ang="0">
                <a:pos x="1456" y="390"/>
              </a:cxn>
              <a:cxn ang="0">
                <a:pos x="1878" y="304"/>
              </a:cxn>
              <a:cxn ang="0">
                <a:pos x="1943" y="236"/>
              </a:cxn>
              <a:cxn ang="0">
                <a:pos x="259" y="75"/>
              </a:cxn>
              <a:cxn ang="0">
                <a:pos x="341" y="192"/>
              </a:cxn>
              <a:cxn ang="0">
                <a:pos x="439" y="357"/>
              </a:cxn>
              <a:cxn ang="0">
                <a:pos x="527" y="192"/>
              </a:cxn>
              <a:cxn ang="0">
                <a:pos x="625" y="373"/>
              </a:cxn>
              <a:cxn ang="0">
                <a:pos x="713" y="192"/>
              </a:cxn>
              <a:cxn ang="0">
                <a:pos x="821" y="382"/>
              </a:cxn>
              <a:cxn ang="0">
                <a:pos x="909" y="192"/>
              </a:cxn>
              <a:cxn ang="0">
                <a:pos x="821" y="547"/>
              </a:cxn>
              <a:cxn ang="0">
                <a:pos x="713" y="338"/>
              </a:cxn>
              <a:cxn ang="0">
                <a:pos x="625" y="547"/>
              </a:cxn>
              <a:cxn ang="0">
                <a:pos x="527" y="332"/>
              </a:cxn>
              <a:cxn ang="0">
                <a:pos x="439" y="547"/>
              </a:cxn>
              <a:cxn ang="0">
                <a:pos x="341" y="329"/>
              </a:cxn>
              <a:cxn ang="0">
                <a:pos x="253" y="547"/>
              </a:cxn>
              <a:cxn ang="0">
                <a:pos x="297" y="192"/>
              </a:cxn>
              <a:cxn ang="0">
                <a:pos x="0" y="83"/>
              </a:cxn>
              <a:cxn ang="0">
                <a:pos x="29" y="524"/>
              </a:cxn>
              <a:cxn ang="0">
                <a:pos x="69" y="568"/>
              </a:cxn>
              <a:cxn ang="0">
                <a:pos x="111" y="613"/>
              </a:cxn>
              <a:cxn ang="0">
                <a:pos x="153" y="655"/>
              </a:cxn>
              <a:cxn ang="0">
                <a:pos x="2684" y="812"/>
              </a:cxn>
              <a:cxn ang="0">
                <a:pos x="2722" y="764"/>
              </a:cxn>
              <a:cxn ang="0">
                <a:pos x="2759" y="712"/>
              </a:cxn>
              <a:cxn ang="0">
                <a:pos x="2795" y="659"/>
              </a:cxn>
              <a:cxn ang="0">
                <a:pos x="2830" y="603"/>
              </a:cxn>
              <a:cxn ang="0">
                <a:pos x="1911" y="25"/>
              </a:cxn>
            </a:cxnLst>
            <a:rect l="0" t="0" r="r" b="b"/>
            <a:pathLst>
              <a:path w="2830" h="812">
                <a:moveTo>
                  <a:pt x="1943" y="236"/>
                </a:moveTo>
                <a:lnTo>
                  <a:pt x="2091" y="236"/>
                </a:lnTo>
                <a:lnTo>
                  <a:pt x="2091" y="304"/>
                </a:lnTo>
                <a:lnTo>
                  <a:pt x="2519" y="304"/>
                </a:lnTo>
                <a:lnTo>
                  <a:pt x="2519" y="390"/>
                </a:lnTo>
                <a:lnTo>
                  <a:pt x="2091" y="390"/>
                </a:lnTo>
                <a:lnTo>
                  <a:pt x="2091" y="448"/>
                </a:lnTo>
                <a:lnTo>
                  <a:pt x="1878" y="448"/>
                </a:lnTo>
                <a:lnTo>
                  <a:pt x="1878" y="390"/>
                </a:lnTo>
                <a:lnTo>
                  <a:pt x="1456" y="390"/>
                </a:lnTo>
                <a:lnTo>
                  <a:pt x="1456" y="304"/>
                </a:lnTo>
                <a:lnTo>
                  <a:pt x="1878" y="304"/>
                </a:lnTo>
                <a:lnTo>
                  <a:pt x="1878" y="236"/>
                </a:lnTo>
                <a:lnTo>
                  <a:pt x="1943" y="236"/>
                </a:lnTo>
                <a:lnTo>
                  <a:pt x="1911" y="25"/>
                </a:lnTo>
                <a:lnTo>
                  <a:pt x="259" y="75"/>
                </a:lnTo>
                <a:lnTo>
                  <a:pt x="297" y="192"/>
                </a:lnTo>
                <a:lnTo>
                  <a:pt x="341" y="192"/>
                </a:lnTo>
                <a:lnTo>
                  <a:pt x="341" y="329"/>
                </a:lnTo>
                <a:lnTo>
                  <a:pt x="439" y="357"/>
                </a:lnTo>
                <a:lnTo>
                  <a:pt x="439" y="192"/>
                </a:lnTo>
                <a:lnTo>
                  <a:pt x="527" y="192"/>
                </a:lnTo>
                <a:lnTo>
                  <a:pt x="527" y="332"/>
                </a:lnTo>
                <a:lnTo>
                  <a:pt x="625" y="373"/>
                </a:lnTo>
                <a:lnTo>
                  <a:pt x="625" y="192"/>
                </a:lnTo>
                <a:lnTo>
                  <a:pt x="713" y="192"/>
                </a:lnTo>
                <a:lnTo>
                  <a:pt x="713" y="338"/>
                </a:lnTo>
                <a:lnTo>
                  <a:pt x="821" y="382"/>
                </a:lnTo>
                <a:lnTo>
                  <a:pt x="821" y="192"/>
                </a:lnTo>
                <a:lnTo>
                  <a:pt x="909" y="192"/>
                </a:lnTo>
                <a:lnTo>
                  <a:pt x="909" y="547"/>
                </a:lnTo>
                <a:lnTo>
                  <a:pt x="821" y="547"/>
                </a:lnTo>
                <a:lnTo>
                  <a:pt x="821" y="382"/>
                </a:lnTo>
                <a:lnTo>
                  <a:pt x="713" y="338"/>
                </a:lnTo>
                <a:lnTo>
                  <a:pt x="713" y="547"/>
                </a:lnTo>
                <a:lnTo>
                  <a:pt x="625" y="547"/>
                </a:lnTo>
                <a:lnTo>
                  <a:pt x="625" y="373"/>
                </a:lnTo>
                <a:lnTo>
                  <a:pt x="527" y="332"/>
                </a:lnTo>
                <a:lnTo>
                  <a:pt x="527" y="547"/>
                </a:lnTo>
                <a:lnTo>
                  <a:pt x="439" y="547"/>
                </a:lnTo>
                <a:lnTo>
                  <a:pt x="439" y="359"/>
                </a:lnTo>
                <a:lnTo>
                  <a:pt x="341" y="329"/>
                </a:lnTo>
                <a:lnTo>
                  <a:pt x="341" y="547"/>
                </a:lnTo>
                <a:lnTo>
                  <a:pt x="253" y="547"/>
                </a:lnTo>
                <a:lnTo>
                  <a:pt x="253" y="192"/>
                </a:lnTo>
                <a:lnTo>
                  <a:pt x="297" y="192"/>
                </a:lnTo>
                <a:lnTo>
                  <a:pt x="259" y="75"/>
                </a:lnTo>
                <a:lnTo>
                  <a:pt x="0" y="83"/>
                </a:lnTo>
                <a:lnTo>
                  <a:pt x="9" y="501"/>
                </a:lnTo>
                <a:lnTo>
                  <a:pt x="29" y="524"/>
                </a:lnTo>
                <a:lnTo>
                  <a:pt x="50" y="547"/>
                </a:lnTo>
                <a:lnTo>
                  <a:pt x="69" y="568"/>
                </a:lnTo>
                <a:lnTo>
                  <a:pt x="90" y="591"/>
                </a:lnTo>
                <a:lnTo>
                  <a:pt x="111" y="613"/>
                </a:lnTo>
                <a:lnTo>
                  <a:pt x="132" y="634"/>
                </a:lnTo>
                <a:lnTo>
                  <a:pt x="153" y="655"/>
                </a:lnTo>
                <a:lnTo>
                  <a:pt x="174" y="676"/>
                </a:lnTo>
                <a:lnTo>
                  <a:pt x="2684" y="812"/>
                </a:lnTo>
                <a:lnTo>
                  <a:pt x="2703" y="787"/>
                </a:lnTo>
                <a:lnTo>
                  <a:pt x="2722" y="764"/>
                </a:lnTo>
                <a:lnTo>
                  <a:pt x="2742" y="739"/>
                </a:lnTo>
                <a:lnTo>
                  <a:pt x="2759" y="712"/>
                </a:lnTo>
                <a:lnTo>
                  <a:pt x="2778" y="685"/>
                </a:lnTo>
                <a:lnTo>
                  <a:pt x="2795" y="659"/>
                </a:lnTo>
                <a:lnTo>
                  <a:pt x="2812" y="632"/>
                </a:lnTo>
                <a:lnTo>
                  <a:pt x="2830" y="603"/>
                </a:lnTo>
                <a:lnTo>
                  <a:pt x="2759" y="0"/>
                </a:lnTo>
                <a:lnTo>
                  <a:pt x="1911" y="25"/>
                </a:lnTo>
                <a:lnTo>
                  <a:pt x="1943" y="236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2" name="Freeform 112"/>
          <p:cNvSpPr>
            <a:spLocks/>
          </p:cNvSpPr>
          <p:nvPr/>
        </p:nvSpPr>
        <p:spPr bwMode="auto">
          <a:xfrm>
            <a:off x="7045326" y="4926013"/>
            <a:ext cx="1851025" cy="407988"/>
          </a:xfrm>
          <a:custGeom>
            <a:avLst/>
            <a:gdLst/>
            <a:ahLst/>
            <a:cxnLst>
              <a:cxn ang="0">
                <a:pos x="347" y="245"/>
              </a:cxn>
              <a:cxn ang="0">
                <a:pos x="393" y="270"/>
              </a:cxn>
              <a:cxn ang="0">
                <a:pos x="439" y="293"/>
              </a:cxn>
              <a:cxn ang="0">
                <a:pos x="486" y="315"/>
              </a:cxn>
              <a:cxn ang="0">
                <a:pos x="534" y="336"/>
              </a:cxn>
              <a:cxn ang="0">
                <a:pos x="581" y="357"/>
              </a:cxn>
              <a:cxn ang="0">
                <a:pos x="628" y="374"/>
              </a:cxn>
              <a:cxn ang="0">
                <a:pos x="675" y="393"/>
              </a:cxn>
              <a:cxn ang="0">
                <a:pos x="756" y="420"/>
              </a:cxn>
              <a:cxn ang="0">
                <a:pos x="869" y="453"/>
              </a:cxn>
              <a:cxn ang="0">
                <a:pos x="984" y="478"/>
              </a:cxn>
              <a:cxn ang="0">
                <a:pos x="1098" y="497"/>
              </a:cxn>
              <a:cxn ang="0">
                <a:pos x="1213" y="508"/>
              </a:cxn>
              <a:cxn ang="0">
                <a:pos x="1326" y="514"/>
              </a:cxn>
              <a:cxn ang="0">
                <a:pos x="1437" y="512"/>
              </a:cxn>
              <a:cxn ang="0">
                <a:pos x="1548" y="503"/>
              </a:cxn>
              <a:cxn ang="0">
                <a:pos x="1654" y="485"/>
              </a:cxn>
              <a:cxn ang="0">
                <a:pos x="1754" y="460"/>
              </a:cxn>
              <a:cxn ang="0">
                <a:pos x="1852" y="430"/>
              </a:cxn>
              <a:cxn ang="0">
                <a:pos x="1946" y="391"/>
              </a:cxn>
              <a:cxn ang="0">
                <a:pos x="2038" y="345"/>
              </a:cxn>
              <a:cxn ang="0">
                <a:pos x="2128" y="291"/>
              </a:cxn>
              <a:cxn ang="0">
                <a:pos x="2212" y="230"/>
              </a:cxn>
              <a:cxn ang="0">
                <a:pos x="2295" y="163"/>
              </a:cxn>
              <a:cxn ang="0">
                <a:pos x="0" y="0"/>
              </a:cxn>
              <a:cxn ang="0">
                <a:pos x="40" y="34"/>
              </a:cxn>
              <a:cxn ang="0">
                <a:pos x="81" y="67"/>
              </a:cxn>
              <a:cxn ang="0">
                <a:pos x="121" y="98"/>
              </a:cxn>
              <a:cxn ang="0">
                <a:pos x="161" y="128"/>
              </a:cxn>
              <a:cxn ang="0">
                <a:pos x="202" y="157"/>
              </a:cxn>
              <a:cxn ang="0">
                <a:pos x="242" y="184"/>
              </a:cxn>
              <a:cxn ang="0">
                <a:pos x="284" y="209"/>
              </a:cxn>
              <a:cxn ang="0">
                <a:pos x="324" y="232"/>
              </a:cxn>
            </a:cxnLst>
            <a:rect l="0" t="0" r="r" b="b"/>
            <a:pathLst>
              <a:path w="2333" h="514">
                <a:moveTo>
                  <a:pt x="324" y="232"/>
                </a:moveTo>
                <a:lnTo>
                  <a:pt x="347" y="245"/>
                </a:lnTo>
                <a:lnTo>
                  <a:pt x="370" y="257"/>
                </a:lnTo>
                <a:lnTo>
                  <a:pt x="393" y="270"/>
                </a:lnTo>
                <a:lnTo>
                  <a:pt x="416" y="282"/>
                </a:lnTo>
                <a:lnTo>
                  <a:pt x="439" y="293"/>
                </a:lnTo>
                <a:lnTo>
                  <a:pt x="463" y="305"/>
                </a:lnTo>
                <a:lnTo>
                  <a:pt x="486" y="315"/>
                </a:lnTo>
                <a:lnTo>
                  <a:pt x="510" y="326"/>
                </a:lnTo>
                <a:lnTo>
                  <a:pt x="534" y="336"/>
                </a:lnTo>
                <a:lnTo>
                  <a:pt x="557" y="347"/>
                </a:lnTo>
                <a:lnTo>
                  <a:pt x="581" y="357"/>
                </a:lnTo>
                <a:lnTo>
                  <a:pt x="604" y="366"/>
                </a:lnTo>
                <a:lnTo>
                  <a:pt x="628" y="374"/>
                </a:lnTo>
                <a:lnTo>
                  <a:pt x="652" y="384"/>
                </a:lnTo>
                <a:lnTo>
                  <a:pt x="675" y="393"/>
                </a:lnTo>
                <a:lnTo>
                  <a:pt x="700" y="401"/>
                </a:lnTo>
                <a:lnTo>
                  <a:pt x="756" y="420"/>
                </a:lnTo>
                <a:lnTo>
                  <a:pt x="814" y="437"/>
                </a:lnTo>
                <a:lnTo>
                  <a:pt x="869" y="453"/>
                </a:lnTo>
                <a:lnTo>
                  <a:pt x="927" y="466"/>
                </a:lnTo>
                <a:lnTo>
                  <a:pt x="984" y="478"/>
                </a:lnTo>
                <a:lnTo>
                  <a:pt x="1040" y="489"/>
                </a:lnTo>
                <a:lnTo>
                  <a:pt x="1098" y="497"/>
                </a:lnTo>
                <a:lnTo>
                  <a:pt x="1155" y="504"/>
                </a:lnTo>
                <a:lnTo>
                  <a:pt x="1213" y="508"/>
                </a:lnTo>
                <a:lnTo>
                  <a:pt x="1268" y="512"/>
                </a:lnTo>
                <a:lnTo>
                  <a:pt x="1326" y="514"/>
                </a:lnTo>
                <a:lnTo>
                  <a:pt x="1382" y="514"/>
                </a:lnTo>
                <a:lnTo>
                  <a:pt x="1437" y="512"/>
                </a:lnTo>
                <a:lnTo>
                  <a:pt x="1493" y="508"/>
                </a:lnTo>
                <a:lnTo>
                  <a:pt x="1548" y="503"/>
                </a:lnTo>
                <a:lnTo>
                  <a:pt x="1602" y="495"/>
                </a:lnTo>
                <a:lnTo>
                  <a:pt x="1654" y="485"/>
                </a:lnTo>
                <a:lnTo>
                  <a:pt x="1704" y="474"/>
                </a:lnTo>
                <a:lnTo>
                  <a:pt x="1754" y="460"/>
                </a:lnTo>
                <a:lnTo>
                  <a:pt x="1802" y="447"/>
                </a:lnTo>
                <a:lnTo>
                  <a:pt x="1852" y="430"/>
                </a:lnTo>
                <a:lnTo>
                  <a:pt x="1900" y="412"/>
                </a:lnTo>
                <a:lnTo>
                  <a:pt x="1946" y="391"/>
                </a:lnTo>
                <a:lnTo>
                  <a:pt x="1994" y="370"/>
                </a:lnTo>
                <a:lnTo>
                  <a:pt x="2038" y="345"/>
                </a:lnTo>
                <a:lnTo>
                  <a:pt x="2084" y="320"/>
                </a:lnTo>
                <a:lnTo>
                  <a:pt x="2128" y="291"/>
                </a:lnTo>
                <a:lnTo>
                  <a:pt x="2170" y="263"/>
                </a:lnTo>
                <a:lnTo>
                  <a:pt x="2212" y="230"/>
                </a:lnTo>
                <a:lnTo>
                  <a:pt x="2255" y="197"/>
                </a:lnTo>
                <a:lnTo>
                  <a:pt x="2295" y="163"/>
                </a:lnTo>
                <a:lnTo>
                  <a:pt x="2333" y="125"/>
                </a:lnTo>
                <a:lnTo>
                  <a:pt x="0" y="0"/>
                </a:lnTo>
                <a:lnTo>
                  <a:pt x="19" y="17"/>
                </a:lnTo>
                <a:lnTo>
                  <a:pt x="40" y="34"/>
                </a:lnTo>
                <a:lnTo>
                  <a:pt x="60" y="50"/>
                </a:lnTo>
                <a:lnTo>
                  <a:pt x="81" y="67"/>
                </a:lnTo>
                <a:lnTo>
                  <a:pt x="100" y="82"/>
                </a:lnTo>
                <a:lnTo>
                  <a:pt x="121" y="98"/>
                </a:lnTo>
                <a:lnTo>
                  <a:pt x="140" y="113"/>
                </a:lnTo>
                <a:lnTo>
                  <a:pt x="161" y="128"/>
                </a:lnTo>
                <a:lnTo>
                  <a:pt x="180" y="142"/>
                </a:lnTo>
                <a:lnTo>
                  <a:pt x="202" y="157"/>
                </a:lnTo>
                <a:lnTo>
                  <a:pt x="223" y="171"/>
                </a:lnTo>
                <a:lnTo>
                  <a:pt x="242" y="184"/>
                </a:lnTo>
                <a:lnTo>
                  <a:pt x="263" y="196"/>
                </a:lnTo>
                <a:lnTo>
                  <a:pt x="284" y="209"/>
                </a:lnTo>
                <a:lnTo>
                  <a:pt x="303" y="220"/>
                </a:lnTo>
                <a:lnTo>
                  <a:pt x="324" y="232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>
            <a:off x="6902450" y="2559051"/>
            <a:ext cx="1079500" cy="881063"/>
          </a:xfrm>
          <a:custGeom>
            <a:avLst/>
            <a:gdLst/>
            <a:ahLst/>
            <a:cxnLst>
              <a:cxn ang="0">
                <a:pos x="96" y="90"/>
              </a:cxn>
              <a:cxn ang="0">
                <a:pos x="1268" y="146"/>
              </a:cxn>
              <a:cxn ang="0">
                <a:pos x="1279" y="134"/>
              </a:cxn>
              <a:cxn ang="0">
                <a:pos x="1291" y="125"/>
              </a:cxn>
              <a:cxn ang="0">
                <a:pos x="1302" y="113"/>
              </a:cxn>
              <a:cxn ang="0">
                <a:pos x="1314" y="103"/>
              </a:cxn>
              <a:cxn ang="0">
                <a:pos x="1323" y="92"/>
              </a:cxn>
              <a:cxn ang="0">
                <a:pos x="1335" y="82"/>
              </a:cxn>
              <a:cxn ang="0">
                <a:pos x="1346" y="73"/>
              </a:cxn>
              <a:cxn ang="0">
                <a:pos x="1358" y="63"/>
              </a:cxn>
              <a:cxn ang="0">
                <a:pos x="0" y="0"/>
              </a:cxn>
              <a:cxn ang="0">
                <a:pos x="92" y="1099"/>
              </a:cxn>
              <a:cxn ang="0">
                <a:pos x="103" y="1101"/>
              </a:cxn>
              <a:cxn ang="0">
                <a:pos x="115" y="1101"/>
              </a:cxn>
              <a:cxn ang="0">
                <a:pos x="126" y="1103"/>
              </a:cxn>
              <a:cxn ang="0">
                <a:pos x="138" y="1105"/>
              </a:cxn>
              <a:cxn ang="0">
                <a:pos x="149" y="1107"/>
              </a:cxn>
              <a:cxn ang="0">
                <a:pos x="159" y="1107"/>
              </a:cxn>
              <a:cxn ang="0">
                <a:pos x="170" y="1109"/>
              </a:cxn>
              <a:cxn ang="0">
                <a:pos x="180" y="1111"/>
              </a:cxn>
              <a:cxn ang="0">
                <a:pos x="96" y="90"/>
              </a:cxn>
            </a:cxnLst>
            <a:rect l="0" t="0" r="r" b="b"/>
            <a:pathLst>
              <a:path w="1358" h="1111">
                <a:moveTo>
                  <a:pt x="96" y="90"/>
                </a:moveTo>
                <a:lnTo>
                  <a:pt x="1268" y="146"/>
                </a:lnTo>
                <a:lnTo>
                  <a:pt x="1279" y="134"/>
                </a:lnTo>
                <a:lnTo>
                  <a:pt x="1291" y="125"/>
                </a:lnTo>
                <a:lnTo>
                  <a:pt x="1302" y="113"/>
                </a:lnTo>
                <a:lnTo>
                  <a:pt x="1314" y="103"/>
                </a:lnTo>
                <a:lnTo>
                  <a:pt x="1323" y="92"/>
                </a:lnTo>
                <a:lnTo>
                  <a:pt x="1335" y="82"/>
                </a:lnTo>
                <a:lnTo>
                  <a:pt x="1346" y="73"/>
                </a:lnTo>
                <a:lnTo>
                  <a:pt x="1358" y="63"/>
                </a:lnTo>
                <a:lnTo>
                  <a:pt x="0" y="0"/>
                </a:lnTo>
                <a:lnTo>
                  <a:pt x="92" y="1099"/>
                </a:lnTo>
                <a:lnTo>
                  <a:pt x="103" y="1101"/>
                </a:lnTo>
                <a:lnTo>
                  <a:pt x="115" y="1101"/>
                </a:lnTo>
                <a:lnTo>
                  <a:pt x="126" y="1103"/>
                </a:lnTo>
                <a:lnTo>
                  <a:pt x="138" y="1105"/>
                </a:lnTo>
                <a:lnTo>
                  <a:pt x="149" y="1107"/>
                </a:lnTo>
                <a:lnTo>
                  <a:pt x="159" y="1107"/>
                </a:lnTo>
                <a:lnTo>
                  <a:pt x="170" y="1109"/>
                </a:lnTo>
                <a:lnTo>
                  <a:pt x="180" y="1111"/>
                </a:lnTo>
                <a:lnTo>
                  <a:pt x="96" y="90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4" name="Freeform 114"/>
          <p:cNvSpPr>
            <a:spLocks/>
          </p:cNvSpPr>
          <p:nvPr/>
        </p:nvSpPr>
        <p:spPr bwMode="auto">
          <a:xfrm>
            <a:off x="6389688" y="4706938"/>
            <a:ext cx="704850" cy="730250"/>
          </a:xfrm>
          <a:custGeom>
            <a:avLst/>
            <a:gdLst/>
            <a:ahLst/>
            <a:cxnLst>
              <a:cxn ang="0">
                <a:pos x="814" y="522"/>
              </a:cxn>
              <a:cxn ang="0">
                <a:pos x="777" y="495"/>
              </a:cxn>
              <a:cxn ang="0">
                <a:pos x="737" y="472"/>
              </a:cxn>
              <a:cxn ang="0">
                <a:pos x="691" y="453"/>
              </a:cxn>
              <a:cxn ang="0">
                <a:pos x="641" y="437"/>
              </a:cxn>
              <a:cxn ang="0">
                <a:pos x="587" y="424"/>
              </a:cxn>
              <a:cxn ang="0">
                <a:pos x="531" y="416"/>
              </a:cxn>
              <a:cxn ang="0">
                <a:pos x="472" y="411"/>
              </a:cxn>
              <a:cxn ang="0">
                <a:pos x="432" y="411"/>
              </a:cxn>
              <a:cxn ang="0">
                <a:pos x="409" y="411"/>
              </a:cxn>
              <a:cxn ang="0">
                <a:pos x="384" y="395"/>
              </a:cxn>
              <a:cxn ang="0">
                <a:pos x="347" y="338"/>
              </a:cxn>
              <a:cxn ang="0">
                <a:pos x="313" y="261"/>
              </a:cxn>
              <a:cxn ang="0">
                <a:pos x="301" y="175"/>
              </a:cxn>
              <a:cxn ang="0">
                <a:pos x="320" y="117"/>
              </a:cxn>
              <a:cxn ang="0">
                <a:pos x="374" y="96"/>
              </a:cxn>
              <a:cxn ang="0">
                <a:pos x="449" y="88"/>
              </a:cxn>
              <a:cxn ang="0">
                <a:pos x="520" y="88"/>
              </a:cxn>
              <a:cxn ang="0">
                <a:pos x="460" y="4"/>
              </a:cxn>
              <a:cxn ang="0">
                <a:pos x="359" y="4"/>
              </a:cxn>
              <a:cxn ang="0">
                <a:pos x="292" y="27"/>
              </a:cxn>
              <a:cxn ang="0">
                <a:pos x="249" y="63"/>
              </a:cxn>
              <a:cxn ang="0">
                <a:pos x="226" y="106"/>
              </a:cxn>
              <a:cxn ang="0">
                <a:pos x="213" y="198"/>
              </a:cxn>
              <a:cxn ang="0">
                <a:pos x="228" y="284"/>
              </a:cxn>
              <a:cxn ang="0">
                <a:pos x="261" y="363"/>
              </a:cxn>
              <a:cxn ang="0">
                <a:pos x="297" y="424"/>
              </a:cxn>
              <a:cxn ang="0">
                <a:pos x="177" y="460"/>
              </a:cxn>
              <a:cxn ang="0">
                <a:pos x="83" y="516"/>
              </a:cxn>
              <a:cxn ang="0">
                <a:pos x="21" y="585"/>
              </a:cxn>
              <a:cxn ang="0">
                <a:pos x="0" y="666"/>
              </a:cxn>
              <a:cxn ang="0">
                <a:pos x="4" y="700"/>
              </a:cxn>
              <a:cxn ang="0">
                <a:pos x="15" y="733"/>
              </a:cxn>
              <a:cxn ang="0">
                <a:pos x="33" y="764"/>
              </a:cxn>
              <a:cxn ang="0">
                <a:pos x="59" y="794"/>
              </a:cxn>
              <a:cxn ang="0">
                <a:pos x="92" y="821"/>
              </a:cxn>
              <a:cxn ang="0">
                <a:pos x="129" y="846"/>
              </a:cxn>
              <a:cxn ang="0">
                <a:pos x="173" y="867"/>
              </a:cxn>
              <a:cxn ang="0">
                <a:pos x="221" y="884"/>
              </a:cxn>
              <a:cxn ang="0">
                <a:pos x="272" y="900"/>
              </a:cxn>
              <a:cxn ang="0">
                <a:pos x="326" y="909"/>
              </a:cxn>
              <a:cxn ang="0">
                <a:pos x="384" y="917"/>
              </a:cxn>
              <a:cxn ang="0">
                <a:pos x="443" y="919"/>
              </a:cxn>
              <a:cxn ang="0">
                <a:pos x="503" y="917"/>
              </a:cxn>
              <a:cxn ang="0">
                <a:pos x="560" y="909"/>
              </a:cxn>
              <a:cxn ang="0">
                <a:pos x="614" y="900"/>
              </a:cxn>
              <a:cxn ang="0">
                <a:pos x="666" y="884"/>
              </a:cxn>
              <a:cxn ang="0">
                <a:pos x="714" y="867"/>
              </a:cxn>
              <a:cxn ang="0">
                <a:pos x="758" y="846"/>
              </a:cxn>
              <a:cxn ang="0">
                <a:pos x="796" y="821"/>
              </a:cxn>
              <a:cxn ang="0">
                <a:pos x="829" y="794"/>
              </a:cxn>
              <a:cxn ang="0">
                <a:pos x="854" y="764"/>
              </a:cxn>
              <a:cxn ang="0">
                <a:pos x="873" y="733"/>
              </a:cxn>
              <a:cxn ang="0">
                <a:pos x="885" y="700"/>
              </a:cxn>
              <a:cxn ang="0">
                <a:pos x="888" y="666"/>
              </a:cxn>
              <a:cxn ang="0">
                <a:pos x="885" y="631"/>
              </a:cxn>
              <a:cxn ang="0">
                <a:pos x="873" y="597"/>
              </a:cxn>
              <a:cxn ang="0">
                <a:pos x="854" y="566"/>
              </a:cxn>
              <a:cxn ang="0">
                <a:pos x="829" y="535"/>
              </a:cxn>
            </a:cxnLst>
            <a:rect l="0" t="0" r="r" b="b"/>
            <a:pathLst>
              <a:path w="888" h="919">
                <a:moveTo>
                  <a:pt x="829" y="535"/>
                </a:moveTo>
                <a:lnTo>
                  <a:pt x="814" y="522"/>
                </a:lnTo>
                <a:lnTo>
                  <a:pt x="796" y="508"/>
                </a:lnTo>
                <a:lnTo>
                  <a:pt x="777" y="495"/>
                </a:lnTo>
                <a:lnTo>
                  <a:pt x="758" y="483"/>
                </a:lnTo>
                <a:lnTo>
                  <a:pt x="737" y="472"/>
                </a:lnTo>
                <a:lnTo>
                  <a:pt x="714" y="462"/>
                </a:lnTo>
                <a:lnTo>
                  <a:pt x="691" y="453"/>
                </a:lnTo>
                <a:lnTo>
                  <a:pt x="666" y="443"/>
                </a:lnTo>
                <a:lnTo>
                  <a:pt x="641" y="437"/>
                </a:lnTo>
                <a:lnTo>
                  <a:pt x="614" y="430"/>
                </a:lnTo>
                <a:lnTo>
                  <a:pt x="587" y="424"/>
                </a:lnTo>
                <a:lnTo>
                  <a:pt x="560" y="420"/>
                </a:lnTo>
                <a:lnTo>
                  <a:pt x="531" y="416"/>
                </a:lnTo>
                <a:lnTo>
                  <a:pt x="503" y="412"/>
                </a:lnTo>
                <a:lnTo>
                  <a:pt x="472" y="411"/>
                </a:lnTo>
                <a:lnTo>
                  <a:pt x="443" y="411"/>
                </a:lnTo>
                <a:lnTo>
                  <a:pt x="432" y="411"/>
                </a:lnTo>
                <a:lnTo>
                  <a:pt x="420" y="411"/>
                </a:lnTo>
                <a:lnTo>
                  <a:pt x="409" y="411"/>
                </a:lnTo>
                <a:lnTo>
                  <a:pt x="397" y="412"/>
                </a:lnTo>
                <a:lnTo>
                  <a:pt x="384" y="395"/>
                </a:lnTo>
                <a:lnTo>
                  <a:pt x="366" y="368"/>
                </a:lnTo>
                <a:lnTo>
                  <a:pt x="347" y="338"/>
                </a:lnTo>
                <a:lnTo>
                  <a:pt x="328" y="301"/>
                </a:lnTo>
                <a:lnTo>
                  <a:pt x="313" y="261"/>
                </a:lnTo>
                <a:lnTo>
                  <a:pt x="303" y="219"/>
                </a:lnTo>
                <a:lnTo>
                  <a:pt x="301" y="175"/>
                </a:lnTo>
                <a:lnTo>
                  <a:pt x="309" y="132"/>
                </a:lnTo>
                <a:lnTo>
                  <a:pt x="320" y="117"/>
                </a:lnTo>
                <a:lnTo>
                  <a:pt x="343" y="104"/>
                </a:lnTo>
                <a:lnTo>
                  <a:pt x="374" y="96"/>
                </a:lnTo>
                <a:lnTo>
                  <a:pt x="411" y="90"/>
                </a:lnTo>
                <a:lnTo>
                  <a:pt x="449" y="88"/>
                </a:lnTo>
                <a:lnTo>
                  <a:pt x="485" y="86"/>
                </a:lnTo>
                <a:lnTo>
                  <a:pt x="520" y="88"/>
                </a:lnTo>
                <a:lnTo>
                  <a:pt x="547" y="90"/>
                </a:lnTo>
                <a:lnTo>
                  <a:pt x="460" y="4"/>
                </a:lnTo>
                <a:lnTo>
                  <a:pt x="405" y="0"/>
                </a:lnTo>
                <a:lnTo>
                  <a:pt x="359" y="4"/>
                </a:lnTo>
                <a:lnTo>
                  <a:pt x="322" y="13"/>
                </a:lnTo>
                <a:lnTo>
                  <a:pt x="292" y="27"/>
                </a:lnTo>
                <a:lnTo>
                  <a:pt x="267" y="44"/>
                </a:lnTo>
                <a:lnTo>
                  <a:pt x="249" y="63"/>
                </a:lnTo>
                <a:lnTo>
                  <a:pt x="236" y="84"/>
                </a:lnTo>
                <a:lnTo>
                  <a:pt x="226" y="106"/>
                </a:lnTo>
                <a:lnTo>
                  <a:pt x="215" y="152"/>
                </a:lnTo>
                <a:lnTo>
                  <a:pt x="213" y="198"/>
                </a:lnTo>
                <a:lnTo>
                  <a:pt x="217" y="242"/>
                </a:lnTo>
                <a:lnTo>
                  <a:pt x="228" y="284"/>
                </a:lnTo>
                <a:lnTo>
                  <a:pt x="244" y="326"/>
                </a:lnTo>
                <a:lnTo>
                  <a:pt x="261" y="363"/>
                </a:lnTo>
                <a:lnTo>
                  <a:pt x="278" y="395"/>
                </a:lnTo>
                <a:lnTo>
                  <a:pt x="297" y="424"/>
                </a:lnTo>
                <a:lnTo>
                  <a:pt x="234" y="439"/>
                </a:lnTo>
                <a:lnTo>
                  <a:pt x="177" y="460"/>
                </a:lnTo>
                <a:lnTo>
                  <a:pt x="127" y="485"/>
                </a:lnTo>
                <a:lnTo>
                  <a:pt x="83" y="516"/>
                </a:lnTo>
                <a:lnTo>
                  <a:pt x="48" y="549"/>
                </a:lnTo>
                <a:lnTo>
                  <a:pt x="21" y="585"/>
                </a:lnTo>
                <a:lnTo>
                  <a:pt x="6" y="624"/>
                </a:lnTo>
                <a:lnTo>
                  <a:pt x="0" y="666"/>
                </a:lnTo>
                <a:lnTo>
                  <a:pt x="0" y="683"/>
                </a:lnTo>
                <a:lnTo>
                  <a:pt x="4" y="700"/>
                </a:lnTo>
                <a:lnTo>
                  <a:pt x="8" y="716"/>
                </a:lnTo>
                <a:lnTo>
                  <a:pt x="15" y="733"/>
                </a:lnTo>
                <a:lnTo>
                  <a:pt x="23" y="748"/>
                </a:lnTo>
                <a:lnTo>
                  <a:pt x="33" y="764"/>
                </a:lnTo>
                <a:lnTo>
                  <a:pt x="46" y="779"/>
                </a:lnTo>
                <a:lnTo>
                  <a:pt x="59" y="794"/>
                </a:lnTo>
                <a:lnTo>
                  <a:pt x="75" y="808"/>
                </a:lnTo>
                <a:lnTo>
                  <a:pt x="92" y="821"/>
                </a:lnTo>
                <a:lnTo>
                  <a:pt x="109" y="835"/>
                </a:lnTo>
                <a:lnTo>
                  <a:pt x="129" y="846"/>
                </a:lnTo>
                <a:lnTo>
                  <a:pt x="150" y="858"/>
                </a:lnTo>
                <a:lnTo>
                  <a:pt x="173" y="867"/>
                </a:lnTo>
                <a:lnTo>
                  <a:pt x="196" y="877"/>
                </a:lnTo>
                <a:lnTo>
                  <a:pt x="221" y="884"/>
                </a:lnTo>
                <a:lnTo>
                  <a:pt x="246" y="892"/>
                </a:lnTo>
                <a:lnTo>
                  <a:pt x="272" y="900"/>
                </a:lnTo>
                <a:lnTo>
                  <a:pt x="299" y="906"/>
                </a:lnTo>
                <a:lnTo>
                  <a:pt x="326" y="909"/>
                </a:lnTo>
                <a:lnTo>
                  <a:pt x="355" y="913"/>
                </a:lnTo>
                <a:lnTo>
                  <a:pt x="384" y="917"/>
                </a:lnTo>
                <a:lnTo>
                  <a:pt x="414" y="919"/>
                </a:lnTo>
                <a:lnTo>
                  <a:pt x="443" y="919"/>
                </a:lnTo>
                <a:lnTo>
                  <a:pt x="472" y="919"/>
                </a:lnTo>
                <a:lnTo>
                  <a:pt x="503" y="917"/>
                </a:lnTo>
                <a:lnTo>
                  <a:pt x="531" y="913"/>
                </a:lnTo>
                <a:lnTo>
                  <a:pt x="560" y="909"/>
                </a:lnTo>
                <a:lnTo>
                  <a:pt x="587" y="906"/>
                </a:lnTo>
                <a:lnTo>
                  <a:pt x="614" y="900"/>
                </a:lnTo>
                <a:lnTo>
                  <a:pt x="641" y="892"/>
                </a:lnTo>
                <a:lnTo>
                  <a:pt x="666" y="884"/>
                </a:lnTo>
                <a:lnTo>
                  <a:pt x="691" y="877"/>
                </a:lnTo>
                <a:lnTo>
                  <a:pt x="714" y="867"/>
                </a:lnTo>
                <a:lnTo>
                  <a:pt x="737" y="858"/>
                </a:lnTo>
                <a:lnTo>
                  <a:pt x="758" y="846"/>
                </a:lnTo>
                <a:lnTo>
                  <a:pt x="777" y="835"/>
                </a:lnTo>
                <a:lnTo>
                  <a:pt x="796" y="821"/>
                </a:lnTo>
                <a:lnTo>
                  <a:pt x="814" y="808"/>
                </a:lnTo>
                <a:lnTo>
                  <a:pt x="829" y="794"/>
                </a:lnTo>
                <a:lnTo>
                  <a:pt x="842" y="779"/>
                </a:lnTo>
                <a:lnTo>
                  <a:pt x="854" y="764"/>
                </a:lnTo>
                <a:lnTo>
                  <a:pt x="865" y="748"/>
                </a:lnTo>
                <a:lnTo>
                  <a:pt x="873" y="733"/>
                </a:lnTo>
                <a:lnTo>
                  <a:pt x="879" y="716"/>
                </a:lnTo>
                <a:lnTo>
                  <a:pt x="885" y="700"/>
                </a:lnTo>
                <a:lnTo>
                  <a:pt x="886" y="683"/>
                </a:lnTo>
                <a:lnTo>
                  <a:pt x="888" y="666"/>
                </a:lnTo>
                <a:lnTo>
                  <a:pt x="886" y="648"/>
                </a:lnTo>
                <a:lnTo>
                  <a:pt x="885" y="631"/>
                </a:lnTo>
                <a:lnTo>
                  <a:pt x="879" y="614"/>
                </a:lnTo>
                <a:lnTo>
                  <a:pt x="873" y="597"/>
                </a:lnTo>
                <a:lnTo>
                  <a:pt x="865" y="581"/>
                </a:lnTo>
                <a:lnTo>
                  <a:pt x="854" y="566"/>
                </a:lnTo>
                <a:lnTo>
                  <a:pt x="842" y="551"/>
                </a:lnTo>
                <a:lnTo>
                  <a:pt x="829" y="535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5" name="Freeform 115"/>
          <p:cNvSpPr>
            <a:spLocks/>
          </p:cNvSpPr>
          <p:nvPr/>
        </p:nvSpPr>
        <p:spPr bwMode="auto">
          <a:xfrm>
            <a:off x="7143750" y="2736850"/>
            <a:ext cx="1371600" cy="1119188"/>
          </a:xfrm>
          <a:custGeom>
            <a:avLst/>
            <a:gdLst/>
            <a:ahLst/>
            <a:cxnLst>
              <a:cxn ang="0">
                <a:pos x="1728" y="73"/>
              </a:cxn>
              <a:cxn ang="0">
                <a:pos x="0" y="0"/>
              </a:cxn>
              <a:cxn ang="0">
                <a:pos x="46" y="1411"/>
              </a:cxn>
              <a:cxn ang="0">
                <a:pos x="124" y="1409"/>
              </a:cxn>
              <a:cxn ang="0">
                <a:pos x="82" y="83"/>
              </a:cxn>
              <a:cxn ang="0">
                <a:pos x="1725" y="154"/>
              </a:cxn>
              <a:cxn ang="0">
                <a:pos x="1728" y="73"/>
              </a:cxn>
            </a:cxnLst>
            <a:rect l="0" t="0" r="r" b="b"/>
            <a:pathLst>
              <a:path w="1728" h="1411">
                <a:moveTo>
                  <a:pt x="1728" y="73"/>
                </a:moveTo>
                <a:lnTo>
                  <a:pt x="0" y="0"/>
                </a:lnTo>
                <a:lnTo>
                  <a:pt x="46" y="1411"/>
                </a:lnTo>
                <a:lnTo>
                  <a:pt x="124" y="1409"/>
                </a:lnTo>
                <a:lnTo>
                  <a:pt x="82" y="83"/>
                </a:lnTo>
                <a:lnTo>
                  <a:pt x="1725" y="154"/>
                </a:lnTo>
                <a:lnTo>
                  <a:pt x="1728" y="73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214" y="2969419"/>
            <a:ext cx="3451102" cy="12692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6" name="Ellipse 15"/>
          <p:cNvSpPr/>
          <p:nvPr/>
        </p:nvSpPr>
        <p:spPr>
          <a:xfrm>
            <a:off x="4001294" y="3192904"/>
            <a:ext cx="2192074" cy="5546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039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Folienhintergrund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166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bearbeiten</a:t>
            </a:r>
            <a:endParaRPr lang="de-AT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95191371"/>
              </p:ext>
            </p:extLst>
          </p:nvPr>
        </p:nvGraphicFramePr>
        <p:xfrm>
          <a:off x="2095472" y="1500174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381224" y="5648942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Ändern Sie für die Datenreihe 3 den Diagrammtyp auf Linie</a:t>
            </a:r>
          </a:p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Die Legende soll oben angezeigt werden, Schriftgröße 14 </a:t>
            </a:r>
            <a:r>
              <a:rPr lang="de-AT" dirty="0" err="1">
                <a:solidFill>
                  <a:srgbClr val="FF0000"/>
                </a:solidFill>
              </a:rPr>
              <a:t>pt</a:t>
            </a:r>
            <a:endParaRPr lang="de-AT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Die Säulen sollen mit einer Überlappung von -75% getrennt werden </a:t>
            </a:r>
          </a:p>
        </p:txBody>
      </p:sp>
    </p:spTree>
    <p:extLst>
      <p:ext uri="{BB962C8B-B14F-4D97-AF65-F5344CB8AC3E}">
        <p14:creationId xmlns:p14="http://schemas.microsoft.com/office/powerpoint/2010/main" val="126413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bearbeiten 2</a:t>
            </a:r>
            <a:endParaRPr lang="de-AT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777019965"/>
              </p:ext>
            </p:extLst>
          </p:nvPr>
        </p:nvGraphicFramePr>
        <p:xfrm>
          <a:off x="2238348" y="1428736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095472" y="598862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die Grafik </a:t>
            </a:r>
            <a:r>
              <a:rPr lang="de-AT" dirty="0">
                <a:solidFill>
                  <a:prstClr val="black"/>
                </a:solidFill>
              </a:rPr>
              <a:t>Garten.jpg</a:t>
            </a:r>
            <a:r>
              <a:rPr lang="de-AT" dirty="0">
                <a:solidFill>
                  <a:srgbClr val="FF0000"/>
                </a:solidFill>
              </a:rPr>
              <a:t> in die Zeichnungsfläche ein</a:t>
            </a:r>
          </a:p>
        </p:txBody>
      </p:sp>
    </p:spTree>
    <p:extLst>
      <p:ext uri="{BB962C8B-B14F-4D97-AF65-F5344CB8AC3E}">
        <p14:creationId xmlns:p14="http://schemas.microsoft.com/office/powerpoint/2010/main" val="412734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bearbeiten 3</a:t>
            </a:r>
            <a:endParaRPr lang="de-AT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3024166" y="1714488"/>
          <a:ext cx="5762644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452795" y="5443382"/>
            <a:ext cx="5907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Legen Sie für Größenachse die Skalierung fest:</a:t>
            </a:r>
          </a:p>
          <a:p>
            <a:r>
              <a:rPr lang="de-AT" dirty="0">
                <a:solidFill>
                  <a:srgbClr val="FF0000"/>
                </a:solidFill>
              </a:rPr>
              <a:t>- Minimum 140</a:t>
            </a:r>
          </a:p>
          <a:p>
            <a:r>
              <a:rPr lang="de-AT" dirty="0">
                <a:solidFill>
                  <a:srgbClr val="FF0000"/>
                </a:solidFill>
              </a:rPr>
              <a:t>- Maximum 240</a:t>
            </a:r>
          </a:p>
          <a:p>
            <a:r>
              <a:rPr lang="de-AT" dirty="0">
                <a:solidFill>
                  <a:srgbClr val="FF0000"/>
                </a:solidFill>
              </a:rPr>
              <a:t>- Hauptintervall </a:t>
            </a:r>
            <a:r>
              <a:rPr lang="de-AT" dirty="0" smtClean="0">
                <a:solidFill>
                  <a:srgbClr val="FF0000"/>
                </a:solidFill>
              </a:rPr>
              <a:t>20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7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Animation</a:t>
            </a:r>
            <a:endParaRPr lang="de-AT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2238348" y="1428736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095605" y="5917188"/>
            <a:ext cx="640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Animieren Sie das Diagramm gruppiert nach Serie</a:t>
            </a:r>
          </a:p>
        </p:txBody>
      </p:sp>
    </p:spTree>
    <p:extLst>
      <p:ext uri="{BB962C8B-B14F-4D97-AF65-F5344CB8AC3E}">
        <p14:creationId xmlns:p14="http://schemas.microsoft.com/office/powerpoint/2010/main" val="4809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series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SmartArt</a:t>
            </a:r>
            <a:r>
              <a:rPr lang="de-AT" dirty="0" smtClean="0"/>
              <a:t> ZYKLUS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264391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881950" y="1571613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einen passenden Text für eine fortlaufende Abfolge ein</a:t>
            </a:r>
          </a:p>
        </p:txBody>
      </p:sp>
    </p:spTree>
    <p:extLst>
      <p:ext uri="{BB962C8B-B14F-4D97-AF65-F5344CB8AC3E}">
        <p14:creationId xmlns:p14="http://schemas.microsoft.com/office/powerpoint/2010/main" val="17717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SmartArt</a:t>
            </a:r>
            <a:r>
              <a:rPr lang="de-AT" dirty="0" smtClean="0"/>
              <a:t> PYRAMIDE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702176"/>
              </p:ext>
            </p:extLst>
          </p:nvPr>
        </p:nvGraphicFramePr>
        <p:xfrm>
          <a:off x="2009804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8239140" y="4357695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oben eine weitere Form hinzu und vergeben den Text TB</a:t>
            </a:r>
          </a:p>
        </p:txBody>
      </p:sp>
    </p:spTree>
    <p:extLst>
      <p:ext uri="{BB962C8B-B14F-4D97-AF65-F5344CB8AC3E}">
        <p14:creationId xmlns:p14="http://schemas.microsoft.com/office/powerpoint/2010/main" val="346040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Verbindungslinien erstellen</a:t>
            </a:r>
            <a:endParaRPr lang="de-AT" dirty="0"/>
          </a:p>
        </p:txBody>
      </p:sp>
      <p:sp>
        <p:nvSpPr>
          <p:cNvPr id="3" name="Flussdiagramm: Verzweigung 2" descr="Verzweigung"/>
          <p:cNvSpPr/>
          <p:nvPr/>
        </p:nvSpPr>
        <p:spPr>
          <a:xfrm>
            <a:off x="3160296" y="2112634"/>
            <a:ext cx="2951746" cy="1175998"/>
          </a:xfrm>
          <a:prstGeom prst="flowChartDecisi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Verzweigung</a:t>
            </a:r>
          </a:p>
        </p:txBody>
      </p:sp>
      <p:sp>
        <p:nvSpPr>
          <p:cNvPr id="4" name="Flussdiagramm: Prozess 3"/>
          <p:cNvSpPr/>
          <p:nvPr/>
        </p:nvSpPr>
        <p:spPr>
          <a:xfrm>
            <a:off x="5405418" y="3560610"/>
            <a:ext cx="2190780" cy="766773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Aktion B</a:t>
            </a:r>
          </a:p>
        </p:txBody>
      </p:sp>
      <p:sp>
        <p:nvSpPr>
          <p:cNvPr id="5" name="Flussdiagramm: Dokument 4"/>
          <p:cNvSpPr/>
          <p:nvPr/>
        </p:nvSpPr>
        <p:spPr>
          <a:xfrm>
            <a:off x="5405418" y="4778944"/>
            <a:ext cx="2190780" cy="1168416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Ausgabe</a:t>
            </a:r>
          </a:p>
        </p:txBody>
      </p:sp>
      <p:sp>
        <p:nvSpPr>
          <p:cNvPr id="6" name="Flussdiagramm: Prozess 5"/>
          <p:cNvSpPr/>
          <p:nvPr/>
        </p:nvSpPr>
        <p:spPr>
          <a:xfrm>
            <a:off x="1551565" y="3538539"/>
            <a:ext cx="2190780" cy="766773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Aktion A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167175" y="1746572"/>
            <a:ext cx="24288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den alternativen Prozess (rot-umrahmtes Objekt) in eine </a:t>
            </a:r>
            <a:r>
              <a:rPr lang="de-AT" b="1" dirty="0">
                <a:solidFill>
                  <a:srgbClr val="FF0000"/>
                </a:solidFill>
              </a:rPr>
              <a:t>Verzweigung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Erstellen Sie entsprechende </a:t>
            </a:r>
            <a:r>
              <a:rPr lang="de-AT" b="1" dirty="0">
                <a:solidFill>
                  <a:srgbClr val="FF0000"/>
                </a:solidFill>
              </a:rPr>
              <a:t>Verbindungslinien</a:t>
            </a:r>
            <a:r>
              <a:rPr lang="de-AT" dirty="0">
                <a:solidFill>
                  <a:srgbClr val="FF0000"/>
                </a:solidFill>
              </a:rPr>
              <a:t> zwischen den einzelnen Elementen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Löschen Sie die rote Verbindung zwischen Aktion A und Aktion B</a:t>
            </a:r>
          </a:p>
        </p:txBody>
      </p:sp>
      <p:cxnSp>
        <p:nvCxnSpPr>
          <p:cNvPr id="10" name="Gewinkelte Verbindung 9"/>
          <p:cNvCxnSpPr>
            <a:stCxn id="3" idx="1"/>
          </p:cNvCxnSpPr>
          <p:nvPr/>
        </p:nvCxnSpPr>
        <p:spPr>
          <a:xfrm rot="10800000" flipV="1">
            <a:off x="2646968" y="2700633"/>
            <a:ext cx="513329" cy="8379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winkelte Verbindung 20"/>
          <p:cNvCxnSpPr>
            <a:stCxn id="3" idx="3"/>
            <a:endCxn id="4" idx="0"/>
          </p:cNvCxnSpPr>
          <p:nvPr/>
        </p:nvCxnSpPr>
        <p:spPr>
          <a:xfrm>
            <a:off x="6112042" y="2700633"/>
            <a:ext cx="388766" cy="8599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4" idx="2"/>
            <a:endCxn id="5" idx="0"/>
          </p:cNvCxnSpPr>
          <p:nvPr/>
        </p:nvCxnSpPr>
        <p:spPr>
          <a:xfrm>
            <a:off x="6500808" y="4327383"/>
            <a:ext cx="0" cy="451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3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Benutzerdef</a:t>
            </a:r>
            <a:r>
              <a:rPr lang="de-AT" dirty="0" smtClean="0"/>
              <a:t>. Folienmaster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Weisen Sie der 1.Folie (Titelfolie) den benutzerdefinierten Master </a:t>
            </a:r>
            <a:r>
              <a:rPr lang="de-AT" i="1" dirty="0" smtClean="0"/>
              <a:t>Ganymed</a:t>
            </a:r>
            <a:r>
              <a:rPr lang="de-AT" dirty="0" smtClean="0"/>
              <a:t> für </a:t>
            </a:r>
            <a:r>
              <a:rPr lang="de-AT" i="1" dirty="0" smtClean="0"/>
              <a:t>Titelfolie</a:t>
            </a:r>
            <a:r>
              <a:rPr lang="de-AT" dirty="0" smtClean="0"/>
              <a:t> zu.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sz="2400" dirty="0"/>
              <a:t>Damit erhält die Titelfolie </a:t>
            </a:r>
            <a:r>
              <a:rPr lang="de-AT" sz="2400" dirty="0" err="1"/>
              <a:t>ua</a:t>
            </a:r>
            <a:r>
              <a:rPr lang="de-AT" sz="2400" dirty="0"/>
              <a:t> den gleichen Hintergrund wie die Schlussfolie </a:t>
            </a:r>
            <a:r>
              <a:rPr lang="de-AT" sz="2400" dirty="0" smtClean="0"/>
              <a:t>41 </a:t>
            </a:r>
            <a:r>
              <a:rPr lang="de-AT" sz="2400" dirty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060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Multimedia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Fügen Sie der Grafik den Sound </a:t>
            </a:r>
            <a:r>
              <a:rPr lang="de-AT" i="1" dirty="0" smtClean="0"/>
              <a:t>klatschen.wav </a:t>
            </a:r>
            <a:r>
              <a:rPr lang="de-AT" dirty="0" smtClean="0"/>
              <a:t>als Aktion bei Mausklick hinzu. </a:t>
            </a:r>
            <a:br>
              <a:rPr lang="de-AT" dirty="0" smtClean="0"/>
            </a:br>
            <a:endParaRPr lang="de-AT" dirty="0" smtClean="0"/>
          </a:p>
          <a:p>
            <a:r>
              <a:rPr lang="de-AT" dirty="0" smtClean="0"/>
              <a:t>Fügen Sie auf der Folie unten das Video </a:t>
            </a:r>
            <a:r>
              <a:rPr lang="de-AT" i="1" dirty="0" smtClean="0"/>
              <a:t>silvester.avi </a:t>
            </a:r>
            <a:r>
              <a:rPr lang="de-AT" dirty="0" smtClean="0"/>
              <a:t>ein, es soll automatisch bei Folienwechsel beginnen.</a:t>
            </a:r>
          </a:p>
          <a:p>
            <a:pPr>
              <a:buNone/>
            </a:pPr>
            <a:endParaRPr lang="de-AT" dirty="0"/>
          </a:p>
        </p:txBody>
      </p:sp>
      <p:pic>
        <p:nvPicPr>
          <p:cNvPr id="83970" name="Picture 2" descr="C:\Program Files\Microsoft Office\MEDIA\CAGCAT10\j0293844.wmf">
            <a:hlinkClick r:id="" action="ppaction://noaction">
              <a:snd r:embed="rId5" name="klatschen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7637" y="2214554"/>
            <a:ext cx="1019037" cy="1071570"/>
          </a:xfrm>
          <a:prstGeom prst="rect">
            <a:avLst/>
          </a:prstGeom>
          <a:noFill/>
        </p:spPr>
      </p:pic>
      <p:pic>
        <p:nvPicPr>
          <p:cNvPr id="4" name="silvest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34000" y="4766510"/>
            <a:ext cx="1524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00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Animation 1</a:t>
            </a:r>
            <a:endParaRPr lang="de-AT" dirty="0"/>
          </a:p>
        </p:txBody>
      </p:sp>
      <p:pic>
        <p:nvPicPr>
          <p:cNvPr id="3" name="Grafik 2" descr="Desert Landsc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6910" y="2357431"/>
            <a:ext cx="3929090" cy="294681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453322" y="3429000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Grafiken zur Bearbeitung  der Schritte  A, B und C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der Lernunterlage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Kapitel  5.2.1</a:t>
            </a:r>
          </a:p>
        </p:txBody>
      </p:sp>
      <p:sp>
        <p:nvSpPr>
          <p:cNvPr id="5" name="Wolkenförmige Legende 4"/>
          <p:cNvSpPr/>
          <p:nvPr/>
        </p:nvSpPr>
        <p:spPr>
          <a:xfrm>
            <a:off x="6596066" y="785794"/>
            <a:ext cx="3786214" cy="2500330"/>
          </a:xfrm>
          <a:prstGeom prst="cloudCallout">
            <a:avLst>
              <a:gd name="adj1" fmla="val -60129"/>
              <a:gd name="adj2" fmla="val 64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800" dirty="0">
                <a:solidFill>
                  <a:prstClr val="white"/>
                </a:solidFill>
              </a:rPr>
              <a:t>Urlaubsträume</a:t>
            </a:r>
          </a:p>
        </p:txBody>
      </p:sp>
    </p:spTree>
    <p:extLst>
      <p:ext uri="{BB962C8B-B14F-4D97-AF65-F5344CB8AC3E}">
        <p14:creationId xmlns:p14="http://schemas.microsoft.com/office/powerpoint/2010/main" val="208309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Animation 2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A3 Textverarbeitung </a:t>
            </a:r>
            <a:r>
              <a:rPr lang="de-DE" dirty="0" err="1" smtClean="0"/>
              <a:t>Advanced</a:t>
            </a:r>
            <a:endParaRPr lang="de-AT" dirty="0"/>
          </a:p>
          <a:p>
            <a:r>
              <a:rPr lang="de-DE" dirty="0" smtClean="0"/>
              <a:t>A4 Tabellenkalkulation </a:t>
            </a:r>
            <a:r>
              <a:rPr lang="de-DE" dirty="0" err="1" smtClean="0"/>
              <a:t>Advanced</a:t>
            </a:r>
            <a:endParaRPr lang="de-AT" dirty="0"/>
          </a:p>
          <a:p>
            <a:r>
              <a:rPr lang="de-DE" dirty="0" smtClean="0"/>
              <a:t>A5 Datenbank </a:t>
            </a:r>
            <a:r>
              <a:rPr lang="de-DE" dirty="0" err="1" smtClean="0"/>
              <a:t>Advanced</a:t>
            </a:r>
            <a:endParaRPr lang="de-AT" dirty="0"/>
          </a:p>
          <a:p>
            <a:r>
              <a:rPr lang="de-DE" dirty="0" smtClean="0"/>
              <a:t>A6 Präsentation </a:t>
            </a:r>
            <a:r>
              <a:rPr lang="de-DE" dirty="0" err="1" smtClean="0"/>
              <a:t>Advanced</a:t>
            </a:r>
            <a:endParaRPr lang="de-AT" dirty="0"/>
          </a:p>
          <a:p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2381224" y="4572008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Animation des Aufzählungstextes auf den Eingangseffekt </a:t>
            </a:r>
            <a:r>
              <a:rPr lang="de-AT" b="1" dirty="0">
                <a:solidFill>
                  <a:srgbClr val="FF0000"/>
                </a:solidFill>
              </a:rPr>
              <a:t>Teilen</a:t>
            </a:r>
          </a:p>
          <a:p>
            <a:r>
              <a:rPr lang="de-AT" dirty="0">
                <a:solidFill>
                  <a:srgbClr val="FF0000"/>
                </a:solidFill>
              </a:rPr>
              <a:t>Die einzelnen Punkte sollen </a:t>
            </a:r>
            <a:r>
              <a:rPr lang="de-AT" dirty="0" smtClean="0">
                <a:solidFill>
                  <a:srgbClr val="FF0000"/>
                </a:solidFill>
              </a:rPr>
              <a:t>mit einer </a:t>
            </a:r>
            <a:r>
              <a:rPr lang="de-AT" b="1" dirty="0" smtClean="0">
                <a:solidFill>
                  <a:srgbClr val="FF0000"/>
                </a:solidFill>
              </a:rPr>
              <a:t>Dauer von 2 Sekunden </a:t>
            </a:r>
            <a:r>
              <a:rPr lang="de-AT" dirty="0" smtClean="0">
                <a:solidFill>
                  <a:srgbClr val="FF0000"/>
                </a:solidFill>
              </a:rPr>
              <a:t>nach </a:t>
            </a:r>
            <a:r>
              <a:rPr lang="de-AT" dirty="0">
                <a:solidFill>
                  <a:srgbClr val="FF0000"/>
                </a:solidFill>
              </a:rPr>
              <a:t>einer </a:t>
            </a:r>
            <a:r>
              <a:rPr lang="de-AT" b="1" dirty="0">
                <a:solidFill>
                  <a:srgbClr val="FF0000"/>
                </a:solidFill>
              </a:rPr>
              <a:t>Verzögerung von 3 Sekunden </a:t>
            </a:r>
            <a:r>
              <a:rPr lang="de-AT" dirty="0">
                <a:solidFill>
                  <a:srgbClr val="FF0000"/>
                </a:solidFill>
              </a:rPr>
              <a:t>nacheinander erscheinen und danach</a:t>
            </a:r>
          </a:p>
          <a:p>
            <a:r>
              <a:rPr lang="de-AT" dirty="0">
                <a:solidFill>
                  <a:srgbClr val="FF0000"/>
                </a:solidFill>
              </a:rPr>
              <a:t>mit der Farbe </a:t>
            </a:r>
            <a:r>
              <a:rPr lang="de-AT" b="1" dirty="0" smtClean="0">
                <a:solidFill>
                  <a:srgbClr val="FF0000"/>
                </a:solidFill>
              </a:rPr>
              <a:t>Blau </a:t>
            </a:r>
            <a:r>
              <a:rPr lang="de-AT" b="1" dirty="0">
                <a:solidFill>
                  <a:srgbClr val="FF0000"/>
                </a:solidFill>
              </a:rPr>
              <a:t>abgeblendet </a:t>
            </a:r>
            <a:r>
              <a:rPr lang="de-AT" dirty="0" smtClean="0">
                <a:solidFill>
                  <a:srgbClr val="FF0000"/>
                </a:solidFill>
              </a:rPr>
              <a:t>werden.</a:t>
            </a:r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Der Text </a:t>
            </a:r>
            <a:r>
              <a:rPr lang="de-AT" dirty="0" smtClean="0">
                <a:solidFill>
                  <a:srgbClr val="FF0000"/>
                </a:solidFill>
              </a:rPr>
              <a:t>wird </a:t>
            </a:r>
            <a:r>
              <a:rPr lang="de-AT" b="1" dirty="0" smtClean="0">
                <a:solidFill>
                  <a:srgbClr val="FF0000"/>
                </a:solidFill>
              </a:rPr>
              <a:t>vor</a:t>
            </a:r>
            <a:r>
              <a:rPr lang="de-AT" dirty="0" smtClean="0">
                <a:solidFill>
                  <a:srgbClr val="FF0000"/>
                </a:solidFill>
              </a:rPr>
              <a:t> </a:t>
            </a:r>
            <a:r>
              <a:rPr lang="de-AT" dirty="0">
                <a:solidFill>
                  <a:srgbClr val="FF0000"/>
                </a:solidFill>
              </a:rPr>
              <a:t>der Animation des Titels </a:t>
            </a:r>
            <a:r>
              <a:rPr lang="de-AT" dirty="0" smtClean="0">
                <a:solidFill>
                  <a:srgbClr val="FF0000"/>
                </a:solidFill>
              </a:rPr>
              <a:t>angezeigt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62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Hyperlink zu Dateien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1600201"/>
            <a:ext cx="5686436" cy="4525963"/>
          </a:xfrm>
        </p:spPr>
        <p:txBody>
          <a:bodyPr/>
          <a:lstStyle/>
          <a:p>
            <a:r>
              <a:rPr lang="de-AT" dirty="0" smtClean="0">
                <a:hlinkClick r:id="rId3" action="ppaction://hlinkfile"/>
              </a:rPr>
              <a:t>Verkaufsstatistik </a:t>
            </a:r>
            <a:endParaRPr lang="de-AT" dirty="0" smtClean="0"/>
          </a:p>
          <a:p>
            <a:r>
              <a:rPr lang="de-AT" dirty="0" err="1" smtClean="0">
                <a:hlinkClick r:id="rId4" action="ppaction://hlinkfile"/>
              </a:rPr>
              <a:t>ECDL-Test</a:t>
            </a:r>
            <a:endParaRPr lang="de-AT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7775598" y="2004994"/>
            <a:ext cx="2320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den einzelnen Textzeilen</a:t>
            </a:r>
          </a:p>
          <a:p>
            <a:r>
              <a:rPr lang="de-AT" dirty="0">
                <a:solidFill>
                  <a:srgbClr val="FF0000"/>
                </a:solidFill>
              </a:rPr>
              <a:t>jeweils einen Hyperlink  zu der Basisdatei hinzu: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 smtClean="0">
                <a:solidFill>
                  <a:srgbClr val="FF0000"/>
                </a:solidFill>
              </a:rPr>
              <a:t>Verkauf.xlsx</a:t>
            </a:r>
            <a:endParaRPr lang="de-AT" dirty="0">
              <a:solidFill>
                <a:srgbClr val="FF0000"/>
              </a:solidFill>
            </a:endParaRP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ECDL-Gliederung.docx</a:t>
            </a:r>
          </a:p>
        </p:txBody>
      </p:sp>
    </p:spTree>
    <p:extLst>
      <p:ext uri="{BB962C8B-B14F-4D97-AF65-F5344CB8AC3E}">
        <p14:creationId xmlns:p14="http://schemas.microsoft.com/office/powerpoint/2010/main" val="377597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Informationsmedien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1600201"/>
            <a:ext cx="5684859" cy="4525963"/>
          </a:xfrm>
        </p:spPr>
        <p:txBody>
          <a:bodyPr/>
          <a:lstStyle/>
          <a:p>
            <a:r>
              <a:rPr lang="de-AT" dirty="0" smtClean="0"/>
              <a:t>Elektronische Medien</a:t>
            </a:r>
          </a:p>
          <a:p>
            <a:pPr lvl="1"/>
            <a:r>
              <a:rPr lang="de-AT" dirty="0" smtClean="0">
                <a:hlinkClick r:id="rId3"/>
              </a:rPr>
              <a:t>ORF</a:t>
            </a:r>
            <a:endParaRPr lang="de-AT" dirty="0" smtClean="0"/>
          </a:p>
          <a:p>
            <a:pPr lvl="1"/>
            <a:r>
              <a:rPr lang="de-AT" dirty="0" err="1" smtClean="0">
                <a:hlinkClick r:id="rId4"/>
              </a:rPr>
              <a:t>Wikipedia</a:t>
            </a:r>
            <a:endParaRPr lang="de-AT" dirty="0" smtClean="0"/>
          </a:p>
          <a:p>
            <a:pPr>
              <a:spcBef>
                <a:spcPts val="2000"/>
              </a:spcBef>
            </a:pPr>
            <a:r>
              <a:rPr lang="de-AT" dirty="0" smtClean="0"/>
              <a:t>Printmedien</a:t>
            </a:r>
          </a:p>
          <a:p>
            <a:pPr lvl="1"/>
            <a:r>
              <a:rPr lang="de-AT" dirty="0" smtClean="0">
                <a:hlinkClick r:id="rId5"/>
              </a:rPr>
              <a:t>Profil</a:t>
            </a:r>
            <a:endParaRPr lang="de-AT" dirty="0" smtClean="0"/>
          </a:p>
          <a:p>
            <a:pPr lvl="1"/>
            <a:r>
              <a:rPr lang="de-AT" dirty="0" smtClean="0">
                <a:hlinkClick r:id="rId6"/>
              </a:rPr>
              <a:t>Kurier</a:t>
            </a:r>
            <a:endParaRPr lang="de-AT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775599" y="2004993"/>
            <a:ext cx="2227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den einzelnen Medien jeweils einen Hyperlink  zu deren Website hinzu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739075" y="4143380"/>
            <a:ext cx="2495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Farbe der besuchten Hyperlinks  auf </a:t>
            </a:r>
            <a:r>
              <a:rPr lang="de-AT" b="1" dirty="0" smtClean="0">
                <a:solidFill>
                  <a:srgbClr val="FF0000"/>
                </a:solidFill>
              </a:rPr>
              <a:t>dunkelrot</a:t>
            </a:r>
            <a:endParaRPr lang="de-A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Verknüpfung zu Word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2381224" y="163966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den Text der Datei </a:t>
            </a:r>
            <a:r>
              <a:rPr lang="de-AT" i="1" dirty="0">
                <a:solidFill>
                  <a:prstClr val="black"/>
                </a:solidFill>
              </a:rPr>
              <a:t>ECDL Advanced.docx </a:t>
            </a:r>
            <a:r>
              <a:rPr lang="de-AT" dirty="0">
                <a:solidFill>
                  <a:srgbClr val="FF0000"/>
                </a:solidFill>
              </a:rPr>
              <a:t/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 als Verknüpfung ein.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381224" y="542587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Ändern Sie danach in der Word-Datei die Reihenfolge  und kontrollieren Sie danach die Auswirkung  auf der Folie</a:t>
            </a:r>
          </a:p>
        </p:txBody>
      </p:sp>
      <p:pic>
        <p:nvPicPr>
          <p:cNvPr id="6" name="Grafik 5"/>
          <p:cNvPicPr/>
          <p:nvPr>
            <p:extLst>
              <p:ext uri="{D42A27DB-BD31-4B8C-83A1-F6EECF244321}">
                <p14:modId xmlns:p14="http://schemas.microsoft.com/office/powerpoint/2010/main" val="34603709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339222" y="2173089"/>
            <a:ext cx="5759450" cy="325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Verknüpfung zu Excel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452662" y="1630909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das Diagramm aus der Mappe </a:t>
            </a:r>
            <a:r>
              <a:rPr lang="de-AT" i="1" dirty="0">
                <a:solidFill>
                  <a:prstClr val="black"/>
                </a:solidFill>
              </a:rPr>
              <a:t>Verkauf.xlsx</a:t>
            </a:r>
            <a:r>
              <a:rPr lang="de-AT" i="1" dirty="0">
                <a:solidFill>
                  <a:srgbClr val="FF0000"/>
                </a:solidFill>
              </a:rPr>
              <a:t> </a:t>
            </a:r>
            <a:r>
              <a:rPr lang="de-AT" dirty="0">
                <a:solidFill>
                  <a:srgbClr val="FF0000"/>
                </a:solidFill>
              </a:rPr>
              <a:t>als Verknüpfung ein.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1224" y="5559998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Heben Sie die Verknüpfung zum Word-Dokument Advanced.docx auf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314808"/>
              </p:ext>
            </p:extLst>
          </p:nvPr>
        </p:nvGraphicFramePr>
        <p:xfrm>
          <a:off x="3877469" y="2277240"/>
          <a:ext cx="4579937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Arbeitsblatt" r:id="rId4" imgW="4579542" imgH="2749419" progId="Excel.Sheet.12">
                  <p:link updateAutomatic="1"/>
                </p:oleObj>
              </mc:Choice>
              <mc:Fallback>
                <p:oleObj name="Arbeitsblatt" r:id="rId4" imgW="4579542" imgH="274941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77469" y="2277240"/>
                        <a:ext cx="4579937" cy="274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80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Excel-Tabelle als Objekt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452662" y="1538297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eine Excel-Tabelle als Objekt ein. Sie soll mit 3 Spalten und mit 5 Zeilen angezeigt werden.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67240" y="5038759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Löschen Sie das nebenstehende Objekt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795995"/>
              </p:ext>
            </p:extLst>
          </p:nvPr>
        </p:nvGraphicFramePr>
        <p:xfrm>
          <a:off x="4667240" y="2649668"/>
          <a:ext cx="2295525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Arbeitsblatt" r:id="rId5" imgW="2295590" imgH="962010" progId="Excel.Sheet.12">
                  <p:embed/>
                </p:oleObj>
              </mc:Choice>
              <mc:Fallback>
                <p:oleObj name="Arbeitsblatt" r:id="rId5" imgW="2295590" imgH="962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67240" y="2649668"/>
                        <a:ext cx="2295525" cy="96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719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de-AT" b="1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ECDL Base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de-DE" b="0" i="0" u="none" strike="noStrike" baseline="0" smtClean="0">
                <a:latin typeface="Times New Roman" panose="02020603050405020304" pitchFamily="18" charset="0"/>
              </a:rPr>
              <a:t>Computer-Grundlagen</a:t>
            </a:r>
          </a:p>
          <a:p>
            <a:pPr marR="0" lvl="0" rtl="0"/>
            <a:r>
              <a:rPr lang="de-DE" b="0" i="0" u="none" strike="noStrike" baseline="0" smtClean="0">
                <a:latin typeface="Times New Roman" panose="02020603050405020304" pitchFamily="18" charset="0"/>
              </a:rPr>
              <a:t>Online-Grundlagen</a:t>
            </a:r>
          </a:p>
          <a:p>
            <a:pPr marR="0" lvl="0" rtl="0"/>
            <a:r>
              <a:rPr lang="de-DE" b="0" i="0" u="none" strike="noStrike" baseline="0" smtClean="0">
                <a:latin typeface="Times New Roman" panose="02020603050405020304" pitchFamily="18" charset="0"/>
              </a:rPr>
              <a:t>Textverarbeitung</a:t>
            </a:r>
          </a:p>
          <a:p>
            <a:pPr marR="0" lvl="0" rtl="0"/>
            <a:r>
              <a:rPr lang="de-DE" b="0" i="0" u="none" strike="noStrike" baseline="0" smtClean="0">
                <a:latin typeface="Times New Roman" panose="02020603050405020304" pitchFamily="18" charset="0"/>
              </a:rPr>
              <a:t>Tabellenkalkulation</a:t>
            </a:r>
          </a:p>
        </p:txBody>
      </p:sp>
    </p:spTree>
    <p:extLst>
      <p:ext uri="{BB962C8B-B14F-4D97-AF65-F5344CB8AC3E}">
        <p14:creationId xmlns:p14="http://schemas.microsoft.com/office/powerpoint/2010/main" val="31739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Zielgruppenorientierte Präsentation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Erstellen Sie eine benutzerdefinierte Präsentation mit dem Namen </a:t>
            </a:r>
            <a:r>
              <a:rPr lang="de-AT" i="1" dirty="0" smtClean="0"/>
              <a:t>Diagramm</a:t>
            </a:r>
            <a:r>
              <a:rPr lang="de-AT" dirty="0" smtClean="0"/>
              <a:t> mit den 4 Diagramm-Folien </a:t>
            </a:r>
          </a:p>
          <a:p>
            <a:r>
              <a:rPr lang="de-AT" dirty="0" smtClean="0"/>
              <a:t>Erstellen Sie auf dieser Folie eine rote, interaktive </a:t>
            </a:r>
            <a:r>
              <a:rPr lang="de-AT" i="1" dirty="0" smtClean="0"/>
              <a:t>Informations</a:t>
            </a:r>
            <a:r>
              <a:rPr lang="de-AT" dirty="0" smtClean="0"/>
              <a:t>-Schaltfläche.</a:t>
            </a:r>
          </a:p>
          <a:p>
            <a:r>
              <a:rPr lang="de-AT" dirty="0" smtClean="0"/>
              <a:t>Stellen Sie den Start der Präsentation </a:t>
            </a:r>
            <a:r>
              <a:rPr lang="de-AT" i="1" dirty="0" smtClean="0"/>
              <a:t>Diagramm</a:t>
            </a:r>
            <a:r>
              <a:rPr lang="de-AT" dirty="0" smtClean="0"/>
              <a:t> so ein, dass diese durch Klick auf die rote Info-Schaltfläche beginnt.</a:t>
            </a:r>
          </a:p>
          <a:p>
            <a:r>
              <a:rPr lang="de-AT" dirty="0" smtClean="0"/>
              <a:t>Löschen Sie die zielgruppenorientierte Präsentation </a:t>
            </a:r>
            <a:r>
              <a:rPr lang="de-AT" i="1" dirty="0" smtClean="0"/>
              <a:t>Grafiken</a:t>
            </a:r>
            <a:r>
              <a:rPr lang="de-AT" dirty="0" smtClean="0"/>
              <a:t>.</a:t>
            </a:r>
          </a:p>
          <a:p>
            <a:pPr>
              <a:buNone/>
            </a:pPr>
            <a:endParaRPr lang="de-AT" dirty="0" smtClean="0"/>
          </a:p>
        </p:txBody>
      </p:sp>
      <p:sp>
        <p:nvSpPr>
          <p:cNvPr id="4" name="Interaktive Schaltfläche: Informationen 3">
            <a:hlinkClick r:id="" action="ppaction://customshow?id=0&amp;return=true" highlightClick="1"/>
          </p:cNvPr>
          <p:cNvSpPr/>
          <p:nvPr/>
        </p:nvSpPr>
        <p:spPr>
          <a:xfrm>
            <a:off x="10026316" y="2935705"/>
            <a:ext cx="866273" cy="802106"/>
          </a:xfrm>
          <a:prstGeom prst="actionButtonInformat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4700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Grafik in Master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46244"/>
            <a:ext cx="10972800" cy="4525963"/>
          </a:xfrm>
        </p:spPr>
        <p:txBody>
          <a:bodyPr>
            <a:normAutofit/>
          </a:bodyPr>
          <a:lstStyle/>
          <a:p>
            <a:r>
              <a:rPr lang="de-AT" sz="2800" dirty="0"/>
              <a:t>Kopieren Sie die drei Zeichenobjekte der Folie 5 (Titel: Logo) als Gruppierung auf diese Folie und verkleinern Sie die Grafik </a:t>
            </a: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proportional </a:t>
            </a:r>
            <a:r>
              <a:rPr lang="de-AT" sz="2800" dirty="0"/>
              <a:t>auf 30%</a:t>
            </a:r>
          </a:p>
          <a:p>
            <a:r>
              <a:rPr lang="de-AT" sz="2800" dirty="0"/>
              <a:t>Positionieren Sie nun die Grafik </a:t>
            </a:r>
            <a:r>
              <a:rPr lang="de-AT" sz="2800" dirty="0" smtClean="0"/>
              <a:t>auch im </a:t>
            </a:r>
            <a:r>
              <a:rPr lang="de-AT" sz="2800" dirty="0"/>
              <a:t>Folienmaster mit dem Design </a:t>
            </a:r>
            <a:r>
              <a:rPr lang="de-AT" sz="2800" i="1" dirty="0"/>
              <a:t>Larissa</a:t>
            </a:r>
            <a:r>
              <a:rPr lang="de-AT" sz="2800" dirty="0"/>
              <a:t>: horizontal 29,58 cm, vertikal 14,71 cm, im Hintergrund</a:t>
            </a:r>
            <a:br>
              <a:rPr lang="de-AT" sz="2800" dirty="0"/>
            </a:br>
            <a:r>
              <a:rPr lang="de-AT" sz="2800" dirty="0"/>
              <a:t>damit ALLE Folien dieses Logo aufweisen</a:t>
            </a:r>
          </a:p>
          <a:p>
            <a:r>
              <a:rPr lang="de-AT" sz="2800" dirty="0"/>
              <a:t>Fügen Sie dem Hintergrund des Folienmasters </a:t>
            </a:r>
            <a:r>
              <a:rPr lang="de-AT" sz="2800" i="1" dirty="0"/>
              <a:t>Larissa</a:t>
            </a:r>
            <a:r>
              <a:rPr lang="de-AT" sz="2800" dirty="0"/>
              <a:t> für </a:t>
            </a:r>
            <a:r>
              <a:rPr lang="de-AT" sz="2800" i="1" dirty="0"/>
              <a:t>Titel und Inhalt</a:t>
            </a:r>
            <a:r>
              <a:rPr lang="de-AT" sz="2800" dirty="0"/>
              <a:t> einen radialen Farbverlauf von weiß nach blau (Akzent 1, heller 40%) hinzu</a:t>
            </a:r>
          </a:p>
        </p:txBody>
      </p:sp>
      <p:sp>
        <p:nvSpPr>
          <p:cNvPr id="8" name="Rechteck 7"/>
          <p:cNvSpPr/>
          <p:nvPr/>
        </p:nvSpPr>
        <p:spPr>
          <a:xfrm>
            <a:off x="10174975" y="1995701"/>
            <a:ext cx="932400" cy="83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Logo</a:t>
            </a:r>
            <a:endParaRPr lang="de-AT" dirty="0"/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10173912" y="1995701"/>
            <a:ext cx="933463" cy="832496"/>
            <a:chOff x="6453191" y="3100383"/>
            <a:chExt cx="3111544" cy="2774988"/>
          </a:xfrm>
        </p:grpSpPr>
        <p:sp>
          <p:nvSpPr>
            <p:cNvPr id="4" name="Flussdiagramm: Alternativer Prozess 3"/>
            <p:cNvSpPr/>
            <p:nvPr/>
          </p:nvSpPr>
          <p:spPr>
            <a:xfrm>
              <a:off x="6854834" y="3100383"/>
              <a:ext cx="2665449" cy="1387494"/>
            </a:xfrm>
            <a:prstGeom prst="flowChartAlternateProcess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prstClr val="white"/>
                </a:solidFill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7666059" y="3976695"/>
              <a:ext cx="1898676" cy="189867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prstClr val="white"/>
                </a:solidFill>
              </a:endParaRPr>
            </a:p>
          </p:txBody>
        </p:sp>
        <p:sp>
          <p:nvSpPr>
            <p:cNvPr id="6" name="Gleichschenkliges Dreieck 5"/>
            <p:cNvSpPr/>
            <p:nvPr/>
          </p:nvSpPr>
          <p:spPr>
            <a:xfrm>
              <a:off x="6453191" y="3684591"/>
              <a:ext cx="1643085" cy="1533546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2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Folienübergang und </a:t>
            </a:r>
            <a:br>
              <a:rPr lang="de-AT" dirty="0" smtClean="0"/>
            </a:br>
            <a:r>
              <a:rPr lang="de-AT" dirty="0" smtClean="0"/>
              <a:t>Präsentationseinstellungen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Weisen Sie der Präsentation einen Folienübergang </a:t>
            </a:r>
            <a:r>
              <a:rPr lang="de-AT" i="1" dirty="0"/>
              <a:t>Uhr, </a:t>
            </a:r>
            <a:r>
              <a:rPr lang="de-AT" dirty="0"/>
              <a:t>Dauer: 2 Sek., die Folien sollen nach </a:t>
            </a:r>
            <a:r>
              <a:rPr lang="de-AT" i="1" dirty="0"/>
              <a:t>20 Sekunden </a:t>
            </a:r>
            <a:r>
              <a:rPr lang="de-AT" dirty="0"/>
              <a:t>zur nächsten Folie wechseln</a:t>
            </a:r>
          </a:p>
          <a:p>
            <a:r>
              <a:rPr lang="de-AT" dirty="0"/>
              <a:t>Ändern Sie die Bildschirmpräsentationseinstellung, damit die automatische Wiederholung nicht mehr durchgeführt wird und die von Ihnen bestimmten Übergangszeiten verwendet werden können</a:t>
            </a:r>
          </a:p>
          <a:p>
            <a:r>
              <a:rPr lang="de-AT" dirty="0"/>
              <a:t>Für Anmerkungen soll die Stiftfarbe ROT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261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809852" y="3071810"/>
            <a:ext cx="67151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prstClr val="black"/>
                </a:solidFill>
              </a:rPr>
              <a:t>Viel Freude und Erfolg bei Ihren Präsentationen</a:t>
            </a:r>
            <a:endParaRPr lang="de-AT" sz="2400" dirty="0">
              <a:solidFill>
                <a:prstClr val="black"/>
              </a:solidFill>
            </a:endParaRPr>
          </a:p>
          <a:p>
            <a:pPr algn="ctr"/>
            <a:r>
              <a:rPr lang="de-DE" sz="2400" dirty="0">
                <a:solidFill>
                  <a:prstClr val="black"/>
                </a:solidFill>
              </a:rPr>
              <a:t>wünscht Ihnen</a:t>
            </a:r>
          </a:p>
          <a:p>
            <a:pPr algn="ctr"/>
            <a:endParaRPr lang="de-AT" sz="2400" dirty="0">
              <a:solidFill>
                <a:prstClr val="black"/>
              </a:solidFill>
            </a:endParaRPr>
          </a:p>
          <a:p>
            <a:pPr algn="ctr"/>
            <a:r>
              <a:rPr lang="de-DE" sz="2400" dirty="0">
                <a:solidFill>
                  <a:prstClr val="black"/>
                </a:solidFill>
              </a:rPr>
              <a:t>das Autorenteam ALGE</a:t>
            </a:r>
            <a:br>
              <a:rPr lang="de-DE" sz="2400" dirty="0">
                <a:solidFill>
                  <a:prstClr val="black"/>
                </a:solidFill>
              </a:rPr>
            </a:br>
            <a:r>
              <a:rPr lang="de-DE" sz="2400" dirty="0">
                <a:solidFill>
                  <a:prstClr val="black"/>
                </a:solidFill>
              </a:rPr>
              <a:t>Gerlinde und Alfred Einöder</a:t>
            </a:r>
          </a:p>
          <a:p>
            <a:pPr algn="ctr"/>
            <a:endParaRPr lang="de-AT" sz="2400" dirty="0">
              <a:solidFill>
                <a:prstClr val="black"/>
              </a:solidFill>
            </a:endParaRPr>
          </a:p>
          <a:p>
            <a:pPr algn="ctr"/>
            <a:r>
              <a:rPr lang="de-DE" sz="2400" dirty="0">
                <a:solidFill>
                  <a:prstClr val="black"/>
                </a:solidFill>
              </a:rPr>
              <a:t>info@alge-edv.at</a:t>
            </a:r>
            <a:endParaRPr lang="de-AT" sz="2400" dirty="0">
              <a:solidFill>
                <a:prstClr val="black"/>
              </a:solidFill>
            </a:endParaRPr>
          </a:p>
          <a:p>
            <a:pPr algn="ctr"/>
            <a:endParaRPr lang="de-AT" sz="2400" dirty="0">
              <a:solidFill>
                <a:prstClr val="black"/>
              </a:solidFill>
            </a:endParaRPr>
          </a:p>
        </p:txBody>
      </p:sp>
      <p:pic>
        <p:nvPicPr>
          <p:cNvPr id="5" name="Picture 2" descr="C:\Users\Off 2010\AppData\Local\Microsoft\Windows\Temporary Internet Files\Content.IE5\ROM69XES\MC900439350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554" y="764704"/>
            <a:ext cx="1522892" cy="152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76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Logo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Aktion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Zeichentools /Format /Anordnen 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/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Setzen Sie die Elemente abwechseln </a:t>
            </a:r>
            <a:r>
              <a:rPr lang="de-AT" dirty="0">
                <a:solidFill>
                  <a:srgbClr val="FF0000"/>
                </a:solidFill>
              </a:rPr>
              <a:t>in den Vordergrund  oder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in den </a:t>
            </a:r>
            <a:r>
              <a:rPr lang="de-AT" dirty="0" smtClean="0">
                <a:solidFill>
                  <a:srgbClr val="FF0000"/>
                </a:solidFill>
              </a:rPr>
              <a:t>Hintergrund.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Setzen Sie zuletzt das rote Dreieck zwischen das gelbe und blaue Objekt</a:t>
            </a:r>
          </a:p>
          <a:p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AT" dirty="0" smtClean="0"/>
              <a:t>Wählen Sie hier das Element aus</a:t>
            </a:r>
          </a:p>
          <a:p>
            <a:endParaRPr lang="de-AT" dirty="0"/>
          </a:p>
        </p:txBody>
      </p:sp>
      <p:sp>
        <p:nvSpPr>
          <p:cNvPr id="7" name="Flussdiagramm: Alternativer Prozess 6"/>
          <p:cNvSpPr/>
          <p:nvPr/>
        </p:nvSpPr>
        <p:spPr>
          <a:xfrm>
            <a:off x="6854834" y="3100383"/>
            <a:ext cx="2665449" cy="1387494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9" name="Gleichschenkliges Dreieck 8"/>
          <p:cNvSpPr/>
          <p:nvPr/>
        </p:nvSpPr>
        <p:spPr>
          <a:xfrm>
            <a:off x="6453191" y="3684591"/>
            <a:ext cx="1643085" cy="153354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7666059" y="3976695"/>
            <a:ext cx="1898676" cy="18986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 (Grafik) formatieren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Ausgangssituation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Ziel</a:t>
            </a:r>
            <a:endParaRPr lang="de-AT" dirty="0"/>
          </a:p>
        </p:txBody>
      </p:sp>
      <p:sp>
        <p:nvSpPr>
          <p:cNvPr id="7" name="Raute 6"/>
          <p:cNvSpPr/>
          <p:nvPr/>
        </p:nvSpPr>
        <p:spPr>
          <a:xfrm>
            <a:off x="6667505" y="2357431"/>
            <a:ext cx="2008215" cy="2008215"/>
          </a:xfrm>
          <a:prstGeom prst="diamond">
            <a:avLst/>
          </a:prstGeom>
          <a:gradFill>
            <a:gsLst>
              <a:gs pos="0">
                <a:schemeClr val="accent1"/>
              </a:gs>
              <a:gs pos="100000">
                <a:srgbClr val="FFFF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scene3d>
            <a:camera prst="perspectiveBelow"/>
            <a:lightRig rig="threePt" dir="t"/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Wolkenförmige Legende 7"/>
          <p:cNvSpPr/>
          <p:nvPr/>
        </p:nvSpPr>
        <p:spPr>
          <a:xfrm>
            <a:off x="6167438" y="4500570"/>
            <a:ext cx="2928958" cy="1571636"/>
          </a:xfrm>
          <a:prstGeom prst="cloudCallout">
            <a:avLst>
              <a:gd name="adj1" fmla="val -46687"/>
              <a:gd name="adj2" fmla="val 70682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perspectiveBelow"/>
            <a:lightRig rig="threePt" dir="t"/>
          </a:scene3d>
          <a:sp3d extrusionH="635000"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9" name="Raute 8"/>
          <p:cNvSpPr/>
          <p:nvPr/>
        </p:nvSpPr>
        <p:spPr>
          <a:xfrm>
            <a:off x="2738415" y="2357431"/>
            <a:ext cx="2008215" cy="2008215"/>
          </a:xfrm>
          <a:prstGeom prst="diamond">
            <a:avLst/>
          </a:prstGeom>
          <a:gradFill flip="none" rotWithShape="1">
            <a:gsLst>
              <a:gs pos="6000">
                <a:schemeClr val="accent1"/>
              </a:gs>
              <a:gs pos="100000">
                <a:srgbClr val="FFFF00"/>
              </a:gs>
            </a:gsLst>
            <a:lin ang="5400000" scaled="1"/>
            <a:tileRect/>
          </a:gradFill>
          <a:scene3d>
            <a:camera prst="perspectiveBelow"/>
            <a:lightRig rig="threePt" dir="t"/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0" name="Wolkenförmige Legende 9"/>
          <p:cNvSpPr/>
          <p:nvPr/>
        </p:nvSpPr>
        <p:spPr>
          <a:xfrm>
            <a:off x="2238348" y="4500570"/>
            <a:ext cx="2928958" cy="1571636"/>
          </a:xfrm>
          <a:prstGeom prst="cloudCallout">
            <a:avLst>
              <a:gd name="adj1" fmla="val -46687"/>
              <a:gd name="adj2" fmla="val 70682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perspectiveBelow"/>
            <a:lightRig rig="threePt" dir="t"/>
          </a:scene3d>
          <a:sp3d extrusionH="635000">
            <a:extrusionClr>
              <a:srgbClr val="0099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52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Transparenz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00056" y="1600201"/>
            <a:ext cx="3610744" cy="4525963"/>
          </a:xfrm>
        </p:spPr>
        <p:txBody>
          <a:bodyPr>
            <a:norm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Heben Sie die Gruppierung der Grafik auf und wandeln sie in ein Zeichnungsobjekt um</a:t>
            </a:r>
          </a:p>
          <a:p>
            <a:endParaRPr lang="de-AT" sz="2000" dirty="0">
              <a:solidFill>
                <a:srgbClr val="FF0000"/>
              </a:solidFill>
            </a:endParaRPr>
          </a:p>
          <a:p>
            <a:r>
              <a:rPr lang="de-AT" sz="2000" dirty="0">
                <a:solidFill>
                  <a:srgbClr val="FF0000"/>
                </a:solidFill>
              </a:rPr>
              <a:t>Weisen Sie den beiden Farb-kreisen eine Transparenz von 50 % zu</a:t>
            </a:r>
          </a:p>
          <a:p>
            <a:endParaRPr lang="de-AT" sz="2000" dirty="0"/>
          </a:p>
        </p:txBody>
      </p:sp>
      <p:sp>
        <p:nvSpPr>
          <p:cNvPr id="5" name="Inhaltsplatzhalter 4"/>
          <p:cNvSpPr txBox="1">
            <a:spLocks noGrp="1"/>
          </p:cNvSpPr>
          <p:nvPr>
            <p:ph sz="half" idx="1"/>
          </p:nvPr>
        </p:nvSpPr>
        <p:spPr>
          <a:xfrm>
            <a:off x="2338390" y="1600201"/>
            <a:ext cx="33289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2595563" y="1714500"/>
            <a:ext cx="2581275" cy="4235450"/>
            <a:chOff x="1635" y="1080"/>
            <a:chExt cx="1626" cy="2668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635" y="1080"/>
              <a:ext cx="1626" cy="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635" y="1310"/>
              <a:ext cx="1175" cy="1176"/>
            </a:xfrm>
            <a:custGeom>
              <a:avLst/>
              <a:gdLst>
                <a:gd name="T0" fmla="*/ 646 w 1175"/>
                <a:gd name="T1" fmla="*/ 2 h 1176"/>
                <a:gd name="T2" fmla="*/ 761 w 1175"/>
                <a:gd name="T3" fmla="*/ 27 h 1176"/>
                <a:gd name="T4" fmla="*/ 866 w 1175"/>
                <a:gd name="T5" fmla="*/ 71 h 1176"/>
                <a:gd name="T6" fmla="*/ 961 w 1175"/>
                <a:gd name="T7" fmla="*/ 134 h 1176"/>
                <a:gd name="T8" fmla="*/ 1041 w 1175"/>
                <a:gd name="T9" fmla="*/ 213 h 1176"/>
                <a:gd name="T10" fmla="*/ 1103 w 1175"/>
                <a:gd name="T11" fmla="*/ 308 h 1176"/>
                <a:gd name="T12" fmla="*/ 1148 w 1175"/>
                <a:gd name="T13" fmla="*/ 413 h 1176"/>
                <a:gd name="T14" fmla="*/ 1172 w 1175"/>
                <a:gd name="T15" fmla="*/ 528 h 1176"/>
                <a:gd name="T16" fmla="*/ 1172 w 1175"/>
                <a:gd name="T17" fmla="*/ 647 h 1176"/>
                <a:gd name="T18" fmla="*/ 1148 w 1175"/>
                <a:gd name="T19" fmla="*/ 762 h 1176"/>
                <a:gd name="T20" fmla="*/ 1103 w 1175"/>
                <a:gd name="T21" fmla="*/ 867 h 1176"/>
                <a:gd name="T22" fmla="*/ 1041 w 1175"/>
                <a:gd name="T23" fmla="*/ 962 h 1176"/>
                <a:gd name="T24" fmla="*/ 961 w 1175"/>
                <a:gd name="T25" fmla="*/ 1042 h 1176"/>
                <a:gd name="T26" fmla="*/ 866 w 1175"/>
                <a:gd name="T27" fmla="*/ 1104 h 1176"/>
                <a:gd name="T28" fmla="*/ 761 w 1175"/>
                <a:gd name="T29" fmla="*/ 1149 h 1176"/>
                <a:gd name="T30" fmla="*/ 646 w 1175"/>
                <a:gd name="T31" fmla="*/ 1173 h 1176"/>
                <a:gd name="T32" fmla="*/ 527 w 1175"/>
                <a:gd name="T33" fmla="*/ 1173 h 1176"/>
                <a:gd name="T34" fmla="*/ 412 w 1175"/>
                <a:gd name="T35" fmla="*/ 1149 h 1176"/>
                <a:gd name="T36" fmla="*/ 307 w 1175"/>
                <a:gd name="T37" fmla="*/ 1104 h 1176"/>
                <a:gd name="T38" fmla="*/ 214 w 1175"/>
                <a:gd name="T39" fmla="*/ 1042 h 1176"/>
                <a:gd name="T40" fmla="*/ 134 w 1175"/>
                <a:gd name="T41" fmla="*/ 962 h 1176"/>
                <a:gd name="T42" fmla="*/ 70 w 1175"/>
                <a:gd name="T43" fmla="*/ 867 h 1176"/>
                <a:gd name="T44" fmla="*/ 26 w 1175"/>
                <a:gd name="T45" fmla="*/ 762 h 1176"/>
                <a:gd name="T46" fmla="*/ 3 w 1175"/>
                <a:gd name="T47" fmla="*/ 647 h 1176"/>
                <a:gd name="T48" fmla="*/ 3 w 1175"/>
                <a:gd name="T49" fmla="*/ 528 h 1176"/>
                <a:gd name="T50" fmla="*/ 26 w 1175"/>
                <a:gd name="T51" fmla="*/ 413 h 1176"/>
                <a:gd name="T52" fmla="*/ 70 w 1175"/>
                <a:gd name="T53" fmla="*/ 308 h 1176"/>
                <a:gd name="T54" fmla="*/ 134 w 1175"/>
                <a:gd name="T55" fmla="*/ 213 h 1176"/>
                <a:gd name="T56" fmla="*/ 214 w 1175"/>
                <a:gd name="T57" fmla="*/ 134 h 1176"/>
                <a:gd name="T58" fmla="*/ 307 w 1175"/>
                <a:gd name="T59" fmla="*/ 71 h 1176"/>
                <a:gd name="T60" fmla="*/ 412 w 1175"/>
                <a:gd name="T61" fmla="*/ 27 h 1176"/>
                <a:gd name="T62" fmla="*/ 527 w 1175"/>
                <a:gd name="T63" fmla="*/ 2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5" h="1176">
                  <a:moveTo>
                    <a:pt x="587" y="0"/>
                  </a:moveTo>
                  <a:lnTo>
                    <a:pt x="646" y="2"/>
                  </a:lnTo>
                  <a:lnTo>
                    <a:pt x="706" y="12"/>
                  </a:lnTo>
                  <a:lnTo>
                    <a:pt x="761" y="27"/>
                  </a:lnTo>
                  <a:lnTo>
                    <a:pt x="815" y="46"/>
                  </a:lnTo>
                  <a:lnTo>
                    <a:pt x="866" y="71"/>
                  </a:lnTo>
                  <a:lnTo>
                    <a:pt x="915" y="100"/>
                  </a:lnTo>
                  <a:lnTo>
                    <a:pt x="961" y="134"/>
                  </a:lnTo>
                  <a:lnTo>
                    <a:pt x="1003" y="171"/>
                  </a:lnTo>
                  <a:lnTo>
                    <a:pt x="1041" y="213"/>
                  </a:lnTo>
                  <a:lnTo>
                    <a:pt x="1075" y="259"/>
                  </a:lnTo>
                  <a:lnTo>
                    <a:pt x="1103" y="308"/>
                  </a:lnTo>
                  <a:lnTo>
                    <a:pt x="1129" y="359"/>
                  </a:lnTo>
                  <a:lnTo>
                    <a:pt x="1148" y="413"/>
                  </a:lnTo>
                  <a:lnTo>
                    <a:pt x="1162" y="469"/>
                  </a:lnTo>
                  <a:lnTo>
                    <a:pt x="1172" y="528"/>
                  </a:lnTo>
                  <a:lnTo>
                    <a:pt x="1175" y="588"/>
                  </a:lnTo>
                  <a:lnTo>
                    <a:pt x="1172" y="647"/>
                  </a:lnTo>
                  <a:lnTo>
                    <a:pt x="1162" y="707"/>
                  </a:lnTo>
                  <a:lnTo>
                    <a:pt x="1148" y="762"/>
                  </a:lnTo>
                  <a:lnTo>
                    <a:pt x="1129" y="816"/>
                  </a:lnTo>
                  <a:lnTo>
                    <a:pt x="1103" y="867"/>
                  </a:lnTo>
                  <a:lnTo>
                    <a:pt x="1075" y="916"/>
                  </a:lnTo>
                  <a:lnTo>
                    <a:pt x="1041" y="962"/>
                  </a:lnTo>
                  <a:lnTo>
                    <a:pt x="1003" y="1003"/>
                  </a:lnTo>
                  <a:lnTo>
                    <a:pt x="961" y="1042"/>
                  </a:lnTo>
                  <a:lnTo>
                    <a:pt x="915" y="1076"/>
                  </a:lnTo>
                  <a:lnTo>
                    <a:pt x="866" y="1104"/>
                  </a:lnTo>
                  <a:lnTo>
                    <a:pt x="815" y="1130"/>
                  </a:lnTo>
                  <a:lnTo>
                    <a:pt x="761" y="1149"/>
                  </a:lnTo>
                  <a:lnTo>
                    <a:pt x="706" y="1163"/>
                  </a:lnTo>
                  <a:lnTo>
                    <a:pt x="646" y="1173"/>
                  </a:lnTo>
                  <a:lnTo>
                    <a:pt x="587" y="1176"/>
                  </a:lnTo>
                  <a:lnTo>
                    <a:pt x="527" y="1173"/>
                  </a:lnTo>
                  <a:lnTo>
                    <a:pt x="468" y="1163"/>
                  </a:lnTo>
                  <a:lnTo>
                    <a:pt x="412" y="1149"/>
                  </a:lnTo>
                  <a:lnTo>
                    <a:pt x="358" y="1130"/>
                  </a:lnTo>
                  <a:lnTo>
                    <a:pt x="307" y="1104"/>
                  </a:lnTo>
                  <a:lnTo>
                    <a:pt x="258" y="1076"/>
                  </a:lnTo>
                  <a:lnTo>
                    <a:pt x="214" y="1042"/>
                  </a:lnTo>
                  <a:lnTo>
                    <a:pt x="172" y="1003"/>
                  </a:lnTo>
                  <a:lnTo>
                    <a:pt x="134" y="962"/>
                  </a:lnTo>
                  <a:lnTo>
                    <a:pt x="100" y="916"/>
                  </a:lnTo>
                  <a:lnTo>
                    <a:pt x="70" y="867"/>
                  </a:lnTo>
                  <a:lnTo>
                    <a:pt x="46" y="816"/>
                  </a:lnTo>
                  <a:lnTo>
                    <a:pt x="26" y="762"/>
                  </a:lnTo>
                  <a:lnTo>
                    <a:pt x="12" y="707"/>
                  </a:lnTo>
                  <a:lnTo>
                    <a:pt x="3" y="647"/>
                  </a:lnTo>
                  <a:lnTo>
                    <a:pt x="0" y="588"/>
                  </a:lnTo>
                  <a:lnTo>
                    <a:pt x="3" y="528"/>
                  </a:lnTo>
                  <a:lnTo>
                    <a:pt x="12" y="469"/>
                  </a:lnTo>
                  <a:lnTo>
                    <a:pt x="26" y="413"/>
                  </a:lnTo>
                  <a:lnTo>
                    <a:pt x="46" y="359"/>
                  </a:lnTo>
                  <a:lnTo>
                    <a:pt x="70" y="308"/>
                  </a:lnTo>
                  <a:lnTo>
                    <a:pt x="100" y="259"/>
                  </a:lnTo>
                  <a:lnTo>
                    <a:pt x="134" y="213"/>
                  </a:lnTo>
                  <a:lnTo>
                    <a:pt x="172" y="171"/>
                  </a:lnTo>
                  <a:lnTo>
                    <a:pt x="214" y="134"/>
                  </a:lnTo>
                  <a:lnTo>
                    <a:pt x="258" y="100"/>
                  </a:lnTo>
                  <a:lnTo>
                    <a:pt x="307" y="71"/>
                  </a:lnTo>
                  <a:lnTo>
                    <a:pt x="358" y="46"/>
                  </a:lnTo>
                  <a:lnTo>
                    <a:pt x="412" y="27"/>
                  </a:lnTo>
                  <a:lnTo>
                    <a:pt x="468" y="12"/>
                  </a:lnTo>
                  <a:lnTo>
                    <a:pt x="527" y="2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DDDDBF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085" y="2575"/>
              <a:ext cx="1176" cy="1173"/>
            </a:xfrm>
            <a:custGeom>
              <a:avLst/>
              <a:gdLst>
                <a:gd name="T0" fmla="*/ 648 w 1176"/>
                <a:gd name="T1" fmla="*/ 3 h 1173"/>
                <a:gd name="T2" fmla="*/ 762 w 1176"/>
                <a:gd name="T3" fmla="*/ 26 h 1173"/>
                <a:gd name="T4" fmla="*/ 868 w 1176"/>
                <a:gd name="T5" fmla="*/ 70 h 1173"/>
                <a:gd name="T6" fmla="*/ 962 w 1176"/>
                <a:gd name="T7" fmla="*/ 134 h 1173"/>
                <a:gd name="T8" fmla="*/ 1042 w 1176"/>
                <a:gd name="T9" fmla="*/ 213 h 1173"/>
                <a:gd name="T10" fmla="*/ 1104 w 1176"/>
                <a:gd name="T11" fmla="*/ 307 h 1173"/>
                <a:gd name="T12" fmla="*/ 1149 w 1176"/>
                <a:gd name="T13" fmla="*/ 411 h 1173"/>
                <a:gd name="T14" fmla="*/ 1173 w 1176"/>
                <a:gd name="T15" fmla="*/ 526 h 1173"/>
                <a:gd name="T16" fmla="*/ 1173 w 1176"/>
                <a:gd name="T17" fmla="*/ 646 h 1173"/>
                <a:gd name="T18" fmla="*/ 1149 w 1176"/>
                <a:gd name="T19" fmla="*/ 761 h 1173"/>
                <a:gd name="T20" fmla="*/ 1104 w 1176"/>
                <a:gd name="T21" fmla="*/ 866 h 1173"/>
                <a:gd name="T22" fmla="*/ 1042 w 1176"/>
                <a:gd name="T23" fmla="*/ 959 h 1173"/>
                <a:gd name="T24" fmla="*/ 962 w 1176"/>
                <a:gd name="T25" fmla="*/ 1039 h 1173"/>
                <a:gd name="T26" fmla="*/ 868 w 1176"/>
                <a:gd name="T27" fmla="*/ 1103 h 1173"/>
                <a:gd name="T28" fmla="*/ 762 w 1176"/>
                <a:gd name="T29" fmla="*/ 1147 h 1173"/>
                <a:gd name="T30" fmla="*/ 648 w 1176"/>
                <a:gd name="T31" fmla="*/ 1170 h 1173"/>
                <a:gd name="T32" fmla="*/ 529 w 1176"/>
                <a:gd name="T33" fmla="*/ 1170 h 1173"/>
                <a:gd name="T34" fmla="*/ 414 w 1176"/>
                <a:gd name="T35" fmla="*/ 1147 h 1173"/>
                <a:gd name="T36" fmla="*/ 308 w 1176"/>
                <a:gd name="T37" fmla="*/ 1103 h 1173"/>
                <a:gd name="T38" fmla="*/ 214 w 1176"/>
                <a:gd name="T39" fmla="*/ 1039 h 1173"/>
                <a:gd name="T40" fmla="*/ 134 w 1176"/>
                <a:gd name="T41" fmla="*/ 959 h 1173"/>
                <a:gd name="T42" fmla="*/ 72 w 1176"/>
                <a:gd name="T43" fmla="*/ 866 h 1173"/>
                <a:gd name="T44" fmla="*/ 27 w 1176"/>
                <a:gd name="T45" fmla="*/ 761 h 1173"/>
                <a:gd name="T46" fmla="*/ 3 w 1176"/>
                <a:gd name="T47" fmla="*/ 646 h 1173"/>
                <a:gd name="T48" fmla="*/ 3 w 1176"/>
                <a:gd name="T49" fmla="*/ 526 h 1173"/>
                <a:gd name="T50" fmla="*/ 27 w 1176"/>
                <a:gd name="T51" fmla="*/ 411 h 1173"/>
                <a:gd name="T52" fmla="*/ 72 w 1176"/>
                <a:gd name="T53" fmla="*/ 307 h 1173"/>
                <a:gd name="T54" fmla="*/ 134 w 1176"/>
                <a:gd name="T55" fmla="*/ 213 h 1173"/>
                <a:gd name="T56" fmla="*/ 214 w 1176"/>
                <a:gd name="T57" fmla="*/ 134 h 1173"/>
                <a:gd name="T58" fmla="*/ 308 w 1176"/>
                <a:gd name="T59" fmla="*/ 70 h 1173"/>
                <a:gd name="T60" fmla="*/ 414 w 1176"/>
                <a:gd name="T61" fmla="*/ 26 h 1173"/>
                <a:gd name="T62" fmla="*/ 529 w 1176"/>
                <a:gd name="T63" fmla="*/ 3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6" h="1173">
                  <a:moveTo>
                    <a:pt x="588" y="0"/>
                  </a:moveTo>
                  <a:lnTo>
                    <a:pt x="648" y="3"/>
                  </a:lnTo>
                  <a:lnTo>
                    <a:pt x="707" y="12"/>
                  </a:lnTo>
                  <a:lnTo>
                    <a:pt x="762" y="26"/>
                  </a:lnTo>
                  <a:lnTo>
                    <a:pt x="816" y="46"/>
                  </a:lnTo>
                  <a:lnTo>
                    <a:pt x="868" y="70"/>
                  </a:lnTo>
                  <a:lnTo>
                    <a:pt x="916" y="100"/>
                  </a:lnTo>
                  <a:lnTo>
                    <a:pt x="962" y="134"/>
                  </a:lnTo>
                  <a:lnTo>
                    <a:pt x="1004" y="171"/>
                  </a:lnTo>
                  <a:lnTo>
                    <a:pt x="1042" y="213"/>
                  </a:lnTo>
                  <a:lnTo>
                    <a:pt x="1076" y="258"/>
                  </a:lnTo>
                  <a:lnTo>
                    <a:pt x="1104" y="307"/>
                  </a:lnTo>
                  <a:lnTo>
                    <a:pt x="1130" y="358"/>
                  </a:lnTo>
                  <a:lnTo>
                    <a:pt x="1149" y="411"/>
                  </a:lnTo>
                  <a:lnTo>
                    <a:pt x="1164" y="467"/>
                  </a:lnTo>
                  <a:lnTo>
                    <a:pt x="1173" y="526"/>
                  </a:lnTo>
                  <a:lnTo>
                    <a:pt x="1176" y="585"/>
                  </a:lnTo>
                  <a:lnTo>
                    <a:pt x="1173" y="646"/>
                  </a:lnTo>
                  <a:lnTo>
                    <a:pt x="1164" y="704"/>
                  </a:lnTo>
                  <a:lnTo>
                    <a:pt x="1149" y="761"/>
                  </a:lnTo>
                  <a:lnTo>
                    <a:pt x="1130" y="815"/>
                  </a:lnTo>
                  <a:lnTo>
                    <a:pt x="1104" y="866"/>
                  </a:lnTo>
                  <a:lnTo>
                    <a:pt x="1076" y="915"/>
                  </a:lnTo>
                  <a:lnTo>
                    <a:pt x="1042" y="959"/>
                  </a:lnTo>
                  <a:lnTo>
                    <a:pt x="1004" y="1001"/>
                  </a:lnTo>
                  <a:lnTo>
                    <a:pt x="962" y="1039"/>
                  </a:lnTo>
                  <a:lnTo>
                    <a:pt x="916" y="1073"/>
                  </a:lnTo>
                  <a:lnTo>
                    <a:pt x="868" y="1103"/>
                  </a:lnTo>
                  <a:lnTo>
                    <a:pt x="816" y="1127"/>
                  </a:lnTo>
                  <a:lnTo>
                    <a:pt x="762" y="1147"/>
                  </a:lnTo>
                  <a:lnTo>
                    <a:pt x="707" y="1161"/>
                  </a:lnTo>
                  <a:lnTo>
                    <a:pt x="648" y="1170"/>
                  </a:lnTo>
                  <a:lnTo>
                    <a:pt x="588" y="1173"/>
                  </a:lnTo>
                  <a:lnTo>
                    <a:pt x="529" y="1170"/>
                  </a:lnTo>
                  <a:lnTo>
                    <a:pt x="469" y="1161"/>
                  </a:lnTo>
                  <a:lnTo>
                    <a:pt x="414" y="1147"/>
                  </a:lnTo>
                  <a:lnTo>
                    <a:pt x="360" y="1127"/>
                  </a:lnTo>
                  <a:lnTo>
                    <a:pt x="308" y="1103"/>
                  </a:lnTo>
                  <a:lnTo>
                    <a:pt x="260" y="1073"/>
                  </a:lnTo>
                  <a:lnTo>
                    <a:pt x="214" y="1039"/>
                  </a:lnTo>
                  <a:lnTo>
                    <a:pt x="173" y="1001"/>
                  </a:lnTo>
                  <a:lnTo>
                    <a:pt x="134" y="959"/>
                  </a:lnTo>
                  <a:lnTo>
                    <a:pt x="100" y="915"/>
                  </a:lnTo>
                  <a:lnTo>
                    <a:pt x="72" y="866"/>
                  </a:lnTo>
                  <a:lnTo>
                    <a:pt x="46" y="815"/>
                  </a:lnTo>
                  <a:lnTo>
                    <a:pt x="27" y="761"/>
                  </a:lnTo>
                  <a:lnTo>
                    <a:pt x="12" y="704"/>
                  </a:lnTo>
                  <a:lnTo>
                    <a:pt x="3" y="646"/>
                  </a:lnTo>
                  <a:lnTo>
                    <a:pt x="0" y="585"/>
                  </a:lnTo>
                  <a:lnTo>
                    <a:pt x="3" y="526"/>
                  </a:lnTo>
                  <a:lnTo>
                    <a:pt x="12" y="467"/>
                  </a:lnTo>
                  <a:lnTo>
                    <a:pt x="27" y="411"/>
                  </a:lnTo>
                  <a:lnTo>
                    <a:pt x="46" y="358"/>
                  </a:lnTo>
                  <a:lnTo>
                    <a:pt x="72" y="307"/>
                  </a:lnTo>
                  <a:lnTo>
                    <a:pt x="100" y="258"/>
                  </a:lnTo>
                  <a:lnTo>
                    <a:pt x="134" y="213"/>
                  </a:lnTo>
                  <a:lnTo>
                    <a:pt x="173" y="171"/>
                  </a:lnTo>
                  <a:lnTo>
                    <a:pt x="214" y="134"/>
                  </a:lnTo>
                  <a:lnTo>
                    <a:pt x="260" y="100"/>
                  </a:lnTo>
                  <a:lnTo>
                    <a:pt x="308" y="70"/>
                  </a:lnTo>
                  <a:lnTo>
                    <a:pt x="360" y="46"/>
                  </a:lnTo>
                  <a:lnTo>
                    <a:pt x="414" y="26"/>
                  </a:lnTo>
                  <a:lnTo>
                    <a:pt x="469" y="12"/>
                  </a:lnTo>
                  <a:lnTo>
                    <a:pt x="529" y="3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BFDDDD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023" y="2395"/>
              <a:ext cx="876" cy="1164"/>
            </a:xfrm>
            <a:custGeom>
              <a:avLst/>
              <a:gdLst>
                <a:gd name="T0" fmla="*/ 389 w 876"/>
                <a:gd name="T1" fmla="*/ 164 h 1164"/>
                <a:gd name="T2" fmla="*/ 370 w 876"/>
                <a:gd name="T3" fmla="*/ 168 h 1164"/>
                <a:gd name="T4" fmla="*/ 355 w 876"/>
                <a:gd name="T5" fmla="*/ 177 h 1164"/>
                <a:gd name="T6" fmla="*/ 345 w 876"/>
                <a:gd name="T7" fmla="*/ 193 h 1164"/>
                <a:gd name="T8" fmla="*/ 339 w 876"/>
                <a:gd name="T9" fmla="*/ 212 h 1164"/>
                <a:gd name="T10" fmla="*/ 343 w 876"/>
                <a:gd name="T11" fmla="*/ 231 h 1164"/>
                <a:gd name="T12" fmla="*/ 353 w 876"/>
                <a:gd name="T13" fmla="*/ 246 h 1164"/>
                <a:gd name="T14" fmla="*/ 369 w 876"/>
                <a:gd name="T15" fmla="*/ 257 h 1164"/>
                <a:gd name="T16" fmla="*/ 418 w 876"/>
                <a:gd name="T17" fmla="*/ 272 h 1164"/>
                <a:gd name="T18" fmla="*/ 493 w 876"/>
                <a:gd name="T19" fmla="*/ 301 h 1164"/>
                <a:gd name="T20" fmla="*/ 561 w 876"/>
                <a:gd name="T21" fmla="*/ 342 h 1164"/>
                <a:gd name="T22" fmla="*/ 622 w 876"/>
                <a:gd name="T23" fmla="*/ 393 h 1164"/>
                <a:gd name="T24" fmla="*/ 674 w 876"/>
                <a:gd name="T25" fmla="*/ 453 h 1164"/>
                <a:gd name="T26" fmla="*/ 718 w 876"/>
                <a:gd name="T27" fmla="*/ 519 h 1164"/>
                <a:gd name="T28" fmla="*/ 750 w 876"/>
                <a:gd name="T29" fmla="*/ 592 h 1164"/>
                <a:gd name="T30" fmla="*/ 770 w 876"/>
                <a:gd name="T31" fmla="*/ 669 h 1164"/>
                <a:gd name="T32" fmla="*/ 599 w 876"/>
                <a:gd name="T33" fmla="*/ 710 h 1164"/>
                <a:gd name="T34" fmla="*/ 570 w 876"/>
                <a:gd name="T35" fmla="*/ 891 h 1164"/>
                <a:gd name="T36" fmla="*/ 519 w 876"/>
                <a:gd name="T37" fmla="*/ 873 h 1164"/>
                <a:gd name="T38" fmla="*/ 474 w 876"/>
                <a:gd name="T39" fmla="*/ 843 h 1164"/>
                <a:gd name="T40" fmla="*/ 438 w 876"/>
                <a:gd name="T41" fmla="*/ 803 h 1164"/>
                <a:gd name="T42" fmla="*/ 419 w 876"/>
                <a:gd name="T43" fmla="*/ 770 h 1164"/>
                <a:gd name="T44" fmla="*/ 405 w 876"/>
                <a:gd name="T45" fmla="*/ 758 h 1164"/>
                <a:gd name="T46" fmla="*/ 388 w 876"/>
                <a:gd name="T47" fmla="*/ 752 h 1164"/>
                <a:gd name="T48" fmla="*/ 369 w 876"/>
                <a:gd name="T49" fmla="*/ 753 h 1164"/>
                <a:gd name="T50" fmla="*/ 345 w 876"/>
                <a:gd name="T51" fmla="*/ 768 h 1164"/>
                <a:gd name="T52" fmla="*/ 332 w 876"/>
                <a:gd name="T53" fmla="*/ 803 h 1164"/>
                <a:gd name="T54" fmla="*/ 338 w 876"/>
                <a:gd name="T55" fmla="*/ 820 h 1164"/>
                <a:gd name="T56" fmla="*/ 358 w 876"/>
                <a:gd name="T57" fmla="*/ 857 h 1164"/>
                <a:gd name="T58" fmla="*/ 384 w 876"/>
                <a:gd name="T59" fmla="*/ 889 h 1164"/>
                <a:gd name="T60" fmla="*/ 412 w 876"/>
                <a:gd name="T61" fmla="*/ 919 h 1164"/>
                <a:gd name="T62" fmla="*/ 445 w 876"/>
                <a:gd name="T63" fmla="*/ 942 h 1164"/>
                <a:gd name="T64" fmla="*/ 480 w 876"/>
                <a:gd name="T65" fmla="*/ 962 h 1164"/>
                <a:gd name="T66" fmla="*/ 518 w 876"/>
                <a:gd name="T67" fmla="*/ 977 h 1164"/>
                <a:gd name="T68" fmla="*/ 557 w 876"/>
                <a:gd name="T69" fmla="*/ 988 h 1164"/>
                <a:gd name="T70" fmla="*/ 599 w 876"/>
                <a:gd name="T71" fmla="*/ 992 h 1164"/>
                <a:gd name="T72" fmla="*/ 97 w 876"/>
                <a:gd name="T73" fmla="*/ 1066 h 1164"/>
                <a:gd name="T74" fmla="*/ 255 w 876"/>
                <a:gd name="T75" fmla="*/ 249 h 1164"/>
                <a:gd name="T76" fmla="*/ 158 w 876"/>
                <a:gd name="T77" fmla="*/ 22 h 1164"/>
                <a:gd name="T78" fmla="*/ 145 w 876"/>
                <a:gd name="T79" fmla="*/ 8 h 1164"/>
                <a:gd name="T80" fmla="*/ 128 w 876"/>
                <a:gd name="T81" fmla="*/ 1 h 1164"/>
                <a:gd name="T82" fmla="*/ 109 w 876"/>
                <a:gd name="T83" fmla="*/ 1 h 1164"/>
                <a:gd name="T84" fmla="*/ 84 w 876"/>
                <a:gd name="T85" fmla="*/ 15 h 1164"/>
                <a:gd name="T86" fmla="*/ 70 w 876"/>
                <a:gd name="T87" fmla="*/ 49 h 1164"/>
                <a:gd name="T88" fmla="*/ 74 w 876"/>
                <a:gd name="T89" fmla="*/ 68 h 1164"/>
                <a:gd name="T90" fmla="*/ 0 w 876"/>
                <a:gd name="T91" fmla="*/ 151 h 1164"/>
                <a:gd name="T92" fmla="*/ 696 w 876"/>
                <a:gd name="T93" fmla="*/ 1162 h 1164"/>
                <a:gd name="T94" fmla="*/ 876 w 876"/>
                <a:gd name="T95" fmla="*/ 807 h 1164"/>
                <a:gd name="T96" fmla="*/ 873 w 876"/>
                <a:gd name="T97" fmla="*/ 706 h 1164"/>
                <a:gd name="T98" fmla="*/ 855 w 876"/>
                <a:gd name="T99" fmla="*/ 604 h 1164"/>
                <a:gd name="T100" fmla="*/ 820 w 876"/>
                <a:gd name="T101" fmla="*/ 508 h 1164"/>
                <a:gd name="T102" fmla="*/ 770 w 876"/>
                <a:gd name="T103" fmla="*/ 420 h 1164"/>
                <a:gd name="T104" fmla="*/ 707 w 876"/>
                <a:gd name="T105" fmla="*/ 341 h 1164"/>
                <a:gd name="T106" fmla="*/ 631 w 876"/>
                <a:gd name="T107" fmla="*/ 273 h 1164"/>
                <a:gd name="T108" fmla="*/ 545 w 876"/>
                <a:gd name="T109" fmla="*/ 219 h 1164"/>
                <a:gd name="T110" fmla="*/ 450 w 876"/>
                <a:gd name="T111" fmla="*/ 178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6" h="1164">
                  <a:moveTo>
                    <a:pt x="399" y="165"/>
                  </a:moveTo>
                  <a:lnTo>
                    <a:pt x="389" y="164"/>
                  </a:lnTo>
                  <a:lnTo>
                    <a:pt x="380" y="165"/>
                  </a:lnTo>
                  <a:lnTo>
                    <a:pt x="370" y="168"/>
                  </a:lnTo>
                  <a:lnTo>
                    <a:pt x="362" y="172"/>
                  </a:lnTo>
                  <a:lnTo>
                    <a:pt x="355" y="177"/>
                  </a:lnTo>
                  <a:lnTo>
                    <a:pt x="349" y="185"/>
                  </a:lnTo>
                  <a:lnTo>
                    <a:pt x="345" y="193"/>
                  </a:lnTo>
                  <a:lnTo>
                    <a:pt x="341" y="203"/>
                  </a:lnTo>
                  <a:lnTo>
                    <a:pt x="339" y="212"/>
                  </a:lnTo>
                  <a:lnTo>
                    <a:pt x="341" y="222"/>
                  </a:lnTo>
                  <a:lnTo>
                    <a:pt x="343" y="231"/>
                  </a:lnTo>
                  <a:lnTo>
                    <a:pt x="347" y="239"/>
                  </a:lnTo>
                  <a:lnTo>
                    <a:pt x="353" y="246"/>
                  </a:lnTo>
                  <a:lnTo>
                    <a:pt x="361" y="253"/>
                  </a:lnTo>
                  <a:lnTo>
                    <a:pt x="369" y="257"/>
                  </a:lnTo>
                  <a:lnTo>
                    <a:pt x="378" y="261"/>
                  </a:lnTo>
                  <a:lnTo>
                    <a:pt x="418" y="272"/>
                  </a:lnTo>
                  <a:lnTo>
                    <a:pt x="457" y="285"/>
                  </a:lnTo>
                  <a:lnTo>
                    <a:pt x="493" y="301"/>
                  </a:lnTo>
                  <a:lnTo>
                    <a:pt x="528" y="320"/>
                  </a:lnTo>
                  <a:lnTo>
                    <a:pt x="561" y="342"/>
                  </a:lnTo>
                  <a:lnTo>
                    <a:pt x="593" y="366"/>
                  </a:lnTo>
                  <a:lnTo>
                    <a:pt x="622" y="393"/>
                  </a:lnTo>
                  <a:lnTo>
                    <a:pt x="650" y="422"/>
                  </a:lnTo>
                  <a:lnTo>
                    <a:pt x="674" y="453"/>
                  </a:lnTo>
                  <a:lnTo>
                    <a:pt x="697" y="485"/>
                  </a:lnTo>
                  <a:lnTo>
                    <a:pt x="718" y="519"/>
                  </a:lnTo>
                  <a:lnTo>
                    <a:pt x="735" y="556"/>
                  </a:lnTo>
                  <a:lnTo>
                    <a:pt x="750" y="592"/>
                  </a:lnTo>
                  <a:lnTo>
                    <a:pt x="761" y="630"/>
                  </a:lnTo>
                  <a:lnTo>
                    <a:pt x="770" y="669"/>
                  </a:lnTo>
                  <a:lnTo>
                    <a:pt x="776" y="710"/>
                  </a:lnTo>
                  <a:lnTo>
                    <a:pt x="599" y="710"/>
                  </a:lnTo>
                  <a:lnTo>
                    <a:pt x="599" y="895"/>
                  </a:lnTo>
                  <a:lnTo>
                    <a:pt x="570" y="891"/>
                  </a:lnTo>
                  <a:lnTo>
                    <a:pt x="545" y="884"/>
                  </a:lnTo>
                  <a:lnTo>
                    <a:pt x="519" y="873"/>
                  </a:lnTo>
                  <a:lnTo>
                    <a:pt x="496" y="860"/>
                  </a:lnTo>
                  <a:lnTo>
                    <a:pt x="474" y="843"/>
                  </a:lnTo>
                  <a:lnTo>
                    <a:pt x="455" y="825"/>
                  </a:lnTo>
                  <a:lnTo>
                    <a:pt x="438" y="803"/>
                  </a:lnTo>
                  <a:lnTo>
                    <a:pt x="424" y="779"/>
                  </a:lnTo>
                  <a:lnTo>
                    <a:pt x="419" y="770"/>
                  </a:lnTo>
                  <a:lnTo>
                    <a:pt x="412" y="764"/>
                  </a:lnTo>
                  <a:lnTo>
                    <a:pt x="405" y="758"/>
                  </a:lnTo>
                  <a:lnTo>
                    <a:pt x="396" y="754"/>
                  </a:lnTo>
                  <a:lnTo>
                    <a:pt x="388" y="752"/>
                  </a:lnTo>
                  <a:lnTo>
                    <a:pt x="378" y="752"/>
                  </a:lnTo>
                  <a:lnTo>
                    <a:pt x="369" y="753"/>
                  </a:lnTo>
                  <a:lnTo>
                    <a:pt x="359" y="756"/>
                  </a:lnTo>
                  <a:lnTo>
                    <a:pt x="345" y="768"/>
                  </a:lnTo>
                  <a:lnTo>
                    <a:pt x="335" y="784"/>
                  </a:lnTo>
                  <a:lnTo>
                    <a:pt x="332" y="803"/>
                  </a:lnTo>
                  <a:lnTo>
                    <a:pt x="338" y="820"/>
                  </a:lnTo>
                  <a:lnTo>
                    <a:pt x="338" y="820"/>
                  </a:lnTo>
                  <a:lnTo>
                    <a:pt x="347" y="839"/>
                  </a:lnTo>
                  <a:lnTo>
                    <a:pt x="358" y="857"/>
                  </a:lnTo>
                  <a:lnTo>
                    <a:pt x="370" y="875"/>
                  </a:lnTo>
                  <a:lnTo>
                    <a:pt x="384" y="889"/>
                  </a:lnTo>
                  <a:lnTo>
                    <a:pt x="397" y="904"/>
                  </a:lnTo>
                  <a:lnTo>
                    <a:pt x="412" y="919"/>
                  </a:lnTo>
                  <a:lnTo>
                    <a:pt x="428" y="931"/>
                  </a:lnTo>
                  <a:lnTo>
                    <a:pt x="445" y="942"/>
                  </a:lnTo>
                  <a:lnTo>
                    <a:pt x="462" y="953"/>
                  </a:lnTo>
                  <a:lnTo>
                    <a:pt x="480" y="962"/>
                  </a:lnTo>
                  <a:lnTo>
                    <a:pt x="499" y="971"/>
                  </a:lnTo>
                  <a:lnTo>
                    <a:pt x="518" y="977"/>
                  </a:lnTo>
                  <a:lnTo>
                    <a:pt x="537" y="983"/>
                  </a:lnTo>
                  <a:lnTo>
                    <a:pt x="557" y="988"/>
                  </a:lnTo>
                  <a:lnTo>
                    <a:pt x="578" y="991"/>
                  </a:lnTo>
                  <a:lnTo>
                    <a:pt x="599" y="992"/>
                  </a:lnTo>
                  <a:lnTo>
                    <a:pt x="599" y="1066"/>
                  </a:lnTo>
                  <a:lnTo>
                    <a:pt x="97" y="1066"/>
                  </a:lnTo>
                  <a:lnTo>
                    <a:pt x="97" y="249"/>
                  </a:lnTo>
                  <a:lnTo>
                    <a:pt x="255" y="249"/>
                  </a:lnTo>
                  <a:lnTo>
                    <a:pt x="163" y="30"/>
                  </a:lnTo>
                  <a:lnTo>
                    <a:pt x="158" y="22"/>
                  </a:lnTo>
                  <a:lnTo>
                    <a:pt x="153" y="14"/>
                  </a:lnTo>
                  <a:lnTo>
                    <a:pt x="145" y="8"/>
                  </a:lnTo>
                  <a:lnTo>
                    <a:pt x="136" y="4"/>
                  </a:lnTo>
                  <a:lnTo>
                    <a:pt x="128" y="1"/>
                  </a:lnTo>
                  <a:lnTo>
                    <a:pt x="119" y="0"/>
                  </a:lnTo>
                  <a:lnTo>
                    <a:pt x="109" y="1"/>
                  </a:lnTo>
                  <a:lnTo>
                    <a:pt x="100" y="4"/>
                  </a:lnTo>
                  <a:lnTo>
                    <a:pt x="84" y="15"/>
                  </a:lnTo>
                  <a:lnTo>
                    <a:pt x="74" y="31"/>
                  </a:lnTo>
                  <a:lnTo>
                    <a:pt x="70" y="49"/>
                  </a:lnTo>
                  <a:lnTo>
                    <a:pt x="74" y="68"/>
                  </a:lnTo>
                  <a:lnTo>
                    <a:pt x="74" y="68"/>
                  </a:lnTo>
                  <a:lnTo>
                    <a:pt x="109" y="151"/>
                  </a:lnTo>
                  <a:lnTo>
                    <a:pt x="0" y="151"/>
                  </a:lnTo>
                  <a:lnTo>
                    <a:pt x="0" y="1164"/>
                  </a:lnTo>
                  <a:lnTo>
                    <a:pt x="696" y="1162"/>
                  </a:lnTo>
                  <a:lnTo>
                    <a:pt x="696" y="807"/>
                  </a:lnTo>
                  <a:lnTo>
                    <a:pt x="876" y="807"/>
                  </a:lnTo>
                  <a:lnTo>
                    <a:pt x="876" y="758"/>
                  </a:lnTo>
                  <a:lnTo>
                    <a:pt x="873" y="706"/>
                  </a:lnTo>
                  <a:lnTo>
                    <a:pt x="866" y="654"/>
                  </a:lnTo>
                  <a:lnTo>
                    <a:pt x="855" y="604"/>
                  </a:lnTo>
                  <a:lnTo>
                    <a:pt x="841" y="556"/>
                  </a:lnTo>
                  <a:lnTo>
                    <a:pt x="820" y="508"/>
                  </a:lnTo>
                  <a:lnTo>
                    <a:pt x="797" y="462"/>
                  </a:lnTo>
                  <a:lnTo>
                    <a:pt x="770" y="420"/>
                  </a:lnTo>
                  <a:lnTo>
                    <a:pt x="741" y="379"/>
                  </a:lnTo>
                  <a:lnTo>
                    <a:pt x="707" y="341"/>
                  </a:lnTo>
                  <a:lnTo>
                    <a:pt x="670" y="306"/>
                  </a:lnTo>
                  <a:lnTo>
                    <a:pt x="631" y="273"/>
                  </a:lnTo>
                  <a:lnTo>
                    <a:pt x="589" y="245"/>
                  </a:lnTo>
                  <a:lnTo>
                    <a:pt x="545" y="219"/>
                  </a:lnTo>
                  <a:lnTo>
                    <a:pt x="499" y="196"/>
                  </a:lnTo>
                  <a:lnTo>
                    <a:pt x="450" y="178"/>
                  </a:lnTo>
                  <a:lnTo>
                    <a:pt x="399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282" y="2111"/>
              <a:ext cx="79" cy="7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174" y="2255"/>
              <a:ext cx="294" cy="239"/>
            </a:xfrm>
            <a:custGeom>
              <a:avLst/>
              <a:gdLst>
                <a:gd name="T0" fmla="*/ 108 w 294"/>
                <a:gd name="T1" fmla="*/ 77 h 239"/>
                <a:gd name="T2" fmla="*/ 0 w 294"/>
                <a:gd name="T3" fmla="*/ 77 h 239"/>
                <a:gd name="T4" fmla="*/ 148 w 294"/>
                <a:gd name="T5" fmla="*/ 239 h 239"/>
                <a:gd name="T6" fmla="*/ 294 w 294"/>
                <a:gd name="T7" fmla="*/ 77 h 239"/>
                <a:gd name="T8" fmla="*/ 187 w 294"/>
                <a:gd name="T9" fmla="*/ 77 h 239"/>
                <a:gd name="T10" fmla="*/ 187 w 294"/>
                <a:gd name="T11" fmla="*/ 0 h 239"/>
                <a:gd name="T12" fmla="*/ 108 w 294"/>
                <a:gd name="T13" fmla="*/ 0 h 239"/>
                <a:gd name="T14" fmla="*/ 108 w 294"/>
                <a:gd name="T15" fmla="*/ 7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4" h="239">
                  <a:moveTo>
                    <a:pt x="108" y="77"/>
                  </a:moveTo>
                  <a:lnTo>
                    <a:pt x="0" y="77"/>
                  </a:lnTo>
                  <a:lnTo>
                    <a:pt x="148" y="239"/>
                  </a:lnTo>
                  <a:lnTo>
                    <a:pt x="294" y="77"/>
                  </a:lnTo>
                  <a:lnTo>
                    <a:pt x="187" y="77"/>
                  </a:lnTo>
                  <a:lnTo>
                    <a:pt x="187" y="0"/>
                  </a:lnTo>
                  <a:lnTo>
                    <a:pt x="108" y="0"/>
                  </a:lnTo>
                  <a:lnTo>
                    <a:pt x="10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870" y="1500"/>
              <a:ext cx="376" cy="135"/>
            </a:xfrm>
            <a:custGeom>
              <a:avLst/>
              <a:gdLst>
                <a:gd name="T0" fmla="*/ 365 w 376"/>
                <a:gd name="T1" fmla="*/ 92 h 135"/>
                <a:gd name="T2" fmla="*/ 365 w 376"/>
                <a:gd name="T3" fmla="*/ 92 h 135"/>
                <a:gd name="T4" fmla="*/ 348 w 376"/>
                <a:gd name="T5" fmla="*/ 81 h 135"/>
                <a:gd name="T6" fmla="*/ 330 w 376"/>
                <a:gd name="T7" fmla="*/ 71 h 135"/>
                <a:gd name="T8" fmla="*/ 311 w 376"/>
                <a:gd name="T9" fmla="*/ 61 h 135"/>
                <a:gd name="T10" fmla="*/ 292 w 376"/>
                <a:gd name="T11" fmla="*/ 53 h 135"/>
                <a:gd name="T12" fmla="*/ 272 w 376"/>
                <a:gd name="T13" fmla="*/ 45 h 135"/>
                <a:gd name="T14" fmla="*/ 252 w 376"/>
                <a:gd name="T15" fmla="*/ 37 h 135"/>
                <a:gd name="T16" fmla="*/ 230 w 376"/>
                <a:gd name="T17" fmla="*/ 30 h 135"/>
                <a:gd name="T18" fmla="*/ 210 w 376"/>
                <a:gd name="T19" fmla="*/ 23 h 135"/>
                <a:gd name="T20" fmla="*/ 187 w 376"/>
                <a:gd name="T21" fmla="*/ 18 h 135"/>
                <a:gd name="T22" fmla="*/ 165 w 376"/>
                <a:gd name="T23" fmla="*/ 14 h 135"/>
                <a:gd name="T24" fmla="*/ 142 w 376"/>
                <a:gd name="T25" fmla="*/ 10 h 135"/>
                <a:gd name="T26" fmla="*/ 119 w 376"/>
                <a:gd name="T27" fmla="*/ 6 h 135"/>
                <a:gd name="T28" fmla="*/ 96 w 376"/>
                <a:gd name="T29" fmla="*/ 4 h 135"/>
                <a:gd name="T30" fmla="*/ 72 w 376"/>
                <a:gd name="T31" fmla="*/ 2 h 135"/>
                <a:gd name="T32" fmla="*/ 49 w 376"/>
                <a:gd name="T33" fmla="*/ 0 h 135"/>
                <a:gd name="T34" fmla="*/ 25 w 376"/>
                <a:gd name="T35" fmla="*/ 0 h 135"/>
                <a:gd name="T36" fmla="*/ 15 w 376"/>
                <a:gd name="T37" fmla="*/ 2 h 135"/>
                <a:gd name="T38" fmla="*/ 7 w 376"/>
                <a:gd name="T39" fmla="*/ 7 h 135"/>
                <a:gd name="T40" fmla="*/ 2 w 376"/>
                <a:gd name="T41" fmla="*/ 15 h 135"/>
                <a:gd name="T42" fmla="*/ 0 w 376"/>
                <a:gd name="T43" fmla="*/ 25 h 135"/>
                <a:gd name="T44" fmla="*/ 2 w 376"/>
                <a:gd name="T45" fmla="*/ 34 h 135"/>
                <a:gd name="T46" fmla="*/ 7 w 376"/>
                <a:gd name="T47" fmla="*/ 42 h 135"/>
                <a:gd name="T48" fmla="*/ 15 w 376"/>
                <a:gd name="T49" fmla="*/ 48 h 135"/>
                <a:gd name="T50" fmla="*/ 25 w 376"/>
                <a:gd name="T51" fmla="*/ 49 h 135"/>
                <a:gd name="T52" fmla="*/ 46 w 376"/>
                <a:gd name="T53" fmla="*/ 49 h 135"/>
                <a:gd name="T54" fmla="*/ 68 w 376"/>
                <a:gd name="T55" fmla="*/ 50 h 135"/>
                <a:gd name="T56" fmla="*/ 91 w 376"/>
                <a:gd name="T57" fmla="*/ 52 h 135"/>
                <a:gd name="T58" fmla="*/ 112 w 376"/>
                <a:gd name="T59" fmla="*/ 54 h 135"/>
                <a:gd name="T60" fmla="*/ 133 w 376"/>
                <a:gd name="T61" fmla="*/ 58 h 135"/>
                <a:gd name="T62" fmla="*/ 154 w 376"/>
                <a:gd name="T63" fmla="*/ 61 h 135"/>
                <a:gd name="T64" fmla="*/ 175 w 376"/>
                <a:gd name="T65" fmla="*/ 67 h 135"/>
                <a:gd name="T66" fmla="*/ 195 w 376"/>
                <a:gd name="T67" fmla="*/ 71 h 135"/>
                <a:gd name="T68" fmla="*/ 215 w 376"/>
                <a:gd name="T69" fmla="*/ 77 h 135"/>
                <a:gd name="T70" fmla="*/ 234 w 376"/>
                <a:gd name="T71" fmla="*/ 83 h 135"/>
                <a:gd name="T72" fmla="*/ 253 w 376"/>
                <a:gd name="T73" fmla="*/ 90 h 135"/>
                <a:gd name="T74" fmla="*/ 272 w 376"/>
                <a:gd name="T75" fmla="*/ 98 h 135"/>
                <a:gd name="T76" fmla="*/ 289 w 376"/>
                <a:gd name="T77" fmla="*/ 106 h 135"/>
                <a:gd name="T78" fmla="*/ 307 w 376"/>
                <a:gd name="T79" fmla="*/ 114 h 135"/>
                <a:gd name="T80" fmla="*/ 323 w 376"/>
                <a:gd name="T81" fmla="*/ 123 h 135"/>
                <a:gd name="T82" fmla="*/ 339 w 376"/>
                <a:gd name="T83" fmla="*/ 133 h 135"/>
                <a:gd name="T84" fmla="*/ 348 w 376"/>
                <a:gd name="T85" fmla="*/ 135 h 135"/>
                <a:gd name="T86" fmla="*/ 357 w 376"/>
                <a:gd name="T87" fmla="*/ 135 h 135"/>
                <a:gd name="T88" fmla="*/ 365 w 376"/>
                <a:gd name="T89" fmla="*/ 133 h 135"/>
                <a:gd name="T90" fmla="*/ 372 w 376"/>
                <a:gd name="T91" fmla="*/ 126 h 135"/>
                <a:gd name="T92" fmla="*/ 376 w 376"/>
                <a:gd name="T93" fmla="*/ 117 h 135"/>
                <a:gd name="T94" fmla="*/ 376 w 376"/>
                <a:gd name="T95" fmla="*/ 107 h 135"/>
                <a:gd name="T96" fmla="*/ 372 w 376"/>
                <a:gd name="T97" fmla="*/ 99 h 135"/>
                <a:gd name="T98" fmla="*/ 365 w 376"/>
                <a:gd name="T99" fmla="*/ 9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6" h="135">
                  <a:moveTo>
                    <a:pt x="365" y="92"/>
                  </a:moveTo>
                  <a:lnTo>
                    <a:pt x="365" y="92"/>
                  </a:lnTo>
                  <a:lnTo>
                    <a:pt x="348" y="81"/>
                  </a:lnTo>
                  <a:lnTo>
                    <a:pt x="330" y="71"/>
                  </a:lnTo>
                  <a:lnTo>
                    <a:pt x="311" y="61"/>
                  </a:lnTo>
                  <a:lnTo>
                    <a:pt x="292" y="53"/>
                  </a:lnTo>
                  <a:lnTo>
                    <a:pt x="272" y="45"/>
                  </a:lnTo>
                  <a:lnTo>
                    <a:pt x="252" y="37"/>
                  </a:lnTo>
                  <a:lnTo>
                    <a:pt x="230" y="30"/>
                  </a:lnTo>
                  <a:lnTo>
                    <a:pt x="210" y="23"/>
                  </a:lnTo>
                  <a:lnTo>
                    <a:pt x="187" y="18"/>
                  </a:lnTo>
                  <a:lnTo>
                    <a:pt x="165" y="14"/>
                  </a:lnTo>
                  <a:lnTo>
                    <a:pt x="142" y="10"/>
                  </a:lnTo>
                  <a:lnTo>
                    <a:pt x="119" y="6"/>
                  </a:lnTo>
                  <a:lnTo>
                    <a:pt x="96" y="4"/>
                  </a:lnTo>
                  <a:lnTo>
                    <a:pt x="72" y="2"/>
                  </a:lnTo>
                  <a:lnTo>
                    <a:pt x="49" y="0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4"/>
                  </a:lnTo>
                  <a:lnTo>
                    <a:pt x="7" y="42"/>
                  </a:lnTo>
                  <a:lnTo>
                    <a:pt x="15" y="48"/>
                  </a:lnTo>
                  <a:lnTo>
                    <a:pt x="25" y="49"/>
                  </a:lnTo>
                  <a:lnTo>
                    <a:pt x="46" y="49"/>
                  </a:lnTo>
                  <a:lnTo>
                    <a:pt x="68" y="50"/>
                  </a:lnTo>
                  <a:lnTo>
                    <a:pt x="91" y="52"/>
                  </a:lnTo>
                  <a:lnTo>
                    <a:pt x="112" y="54"/>
                  </a:lnTo>
                  <a:lnTo>
                    <a:pt x="133" y="58"/>
                  </a:lnTo>
                  <a:lnTo>
                    <a:pt x="154" y="61"/>
                  </a:lnTo>
                  <a:lnTo>
                    <a:pt x="175" y="67"/>
                  </a:lnTo>
                  <a:lnTo>
                    <a:pt x="195" y="71"/>
                  </a:lnTo>
                  <a:lnTo>
                    <a:pt x="215" y="77"/>
                  </a:lnTo>
                  <a:lnTo>
                    <a:pt x="234" y="83"/>
                  </a:lnTo>
                  <a:lnTo>
                    <a:pt x="253" y="90"/>
                  </a:lnTo>
                  <a:lnTo>
                    <a:pt x="272" y="98"/>
                  </a:lnTo>
                  <a:lnTo>
                    <a:pt x="289" y="106"/>
                  </a:lnTo>
                  <a:lnTo>
                    <a:pt x="307" y="114"/>
                  </a:lnTo>
                  <a:lnTo>
                    <a:pt x="323" y="123"/>
                  </a:lnTo>
                  <a:lnTo>
                    <a:pt x="339" y="133"/>
                  </a:lnTo>
                  <a:lnTo>
                    <a:pt x="348" y="135"/>
                  </a:lnTo>
                  <a:lnTo>
                    <a:pt x="357" y="135"/>
                  </a:lnTo>
                  <a:lnTo>
                    <a:pt x="365" y="133"/>
                  </a:lnTo>
                  <a:lnTo>
                    <a:pt x="372" y="126"/>
                  </a:lnTo>
                  <a:lnTo>
                    <a:pt x="376" y="117"/>
                  </a:lnTo>
                  <a:lnTo>
                    <a:pt x="376" y="107"/>
                  </a:lnTo>
                  <a:lnTo>
                    <a:pt x="372" y="99"/>
                  </a:lnTo>
                  <a:lnTo>
                    <a:pt x="365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387" y="1329"/>
              <a:ext cx="382" cy="139"/>
            </a:xfrm>
            <a:custGeom>
              <a:avLst/>
              <a:gdLst>
                <a:gd name="T0" fmla="*/ 37 w 382"/>
                <a:gd name="T1" fmla="*/ 135 h 139"/>
                <a:gd name="T2" fmla="*/ 37 w 382"/>
                <a:gd name="T3" fmla="*/ 135 h 139"/>
                <a:gd name="T4" fmla="*/ 54 w 382"/>
                <a:gd name="T5" fmla="*/ 125 h 139"/>
                <a:gd name="T6" fmla="*/ 70 w 382"/>
                <a:gd name="T7" fmla="*/ 115 h 139"/>
                <a:gd name="T8" fmla="*/ 86 w 382"/>
                <a:gd name="T9" fmla="*/ 106 h 139"/>
                <a:gd name="T10" fmla="*/ 105 w 382"/>
                <a:gd name="T11" fmla="*/ 98 h 139"/>
                <a:gd name="T12" fmla="*/ 122 w 382"/>
                <a:gd name="T13" fmla="*/ 90 h 139"/>
                <a:gd name="T14" fmla="*/ 143 w 382"/>
                <a:gd name="T15" fmla="*/ 83 h 139"/>
                <a:gd name="T16" fmla="*/ 162 w 382"/>
                <a:gd name="T17" fmla="*/ 77 h 139"/>
                <a:gd name="T18" fmla="*/ 182 w 382"/>
                <a:gd name="T19" fmla="*/ 71 h 139"/>
                <a:gd name="T20" fmla="*/ 204 w 382"/>
                <a:gd name="T21" fmla="*/ 66 h 139"/>
                <a:gd name="T22" fmla="*/ 224 w 382"/>
                <a:gd name="T23" fmla="*/ 61 h 139"/>
                <a:gd name="T24" fmla="*/ 245 w 382"/>
                <a:gd name="T25" fmla="*/ 58 h 139"/>
                <a:gd name="T26" fmla="*/ 267 w 382"/>
                <a:gd name="T27" fmla="*/ 54 h 139"/>
                <a:gd name="T28" fmla="*/ 290 w 382"/>
                <a:gd name="T29" fmla="*/ 51 h 139"/>
                <a:gd name="T30" fmla="*/ 312 w 382"/>
                <a:gd name="T31" fmla="*/ 50 h 139"/>
                <a:gd name="T32" fmla="*/ 335 w 382"/>
                <a:gd name="T33" fmla="*/ 48 h 139"/>
                <a:gd name="T34" fmla="*/ 358 w 382"/>
                <a:gd name="T35" fmla="*/ 48 h 139"/>
                <a:gd name="T36" fmla="*/ 367 w 382"/>
                <a:gd name="T37" fmla="*/ 47 h 139"/>
                <a:gd name="T38" fmla="*/ 375 w 382"/>
                <a:gd name="T39" fmla="*/ 42 h 139"/>
                <a:gd name="T40" fmla="*/ 381 w 382"/>
                <a:gd name="T41" fmla="*/ 33 h 139"/>
                <a:gd name="T42" fmla="*/ 382 w 382"/>
                <a:gd name="T43" fmla="*/ 24 h 139"/>
                <a:gd name="T44" fmla="*/ 381 w 382"/>
                <a:gd name="T45" fmla="*/ 15 h 139"/>
                <a:gd name="T46" fmla="*/ 375 w 382"/>
                <a:gd name="T47" fmla="*/ 6 h 139"/>
                <a:gd name="T48" fmla="*/ 367 w 382"/>
                <a:gd name="T49" fmla="*/ 1 h 139"/>
                <a:gd name="T50" fmla="*/ 358 w 382"/>
                <a:gd name="T51" fmla="*/ 0 h 139"/>
                <a:gd name="T52" fmla="*/ 333 w 382"/>
                <a:gd name="T53" fmla="*/ 0 h 139"/>
                <a:gd name="T54" fmla="*/ 309 w 382"/>
                <a:gd name="T55" fmla="*/ 1 h 139"/>
                <a:gd name="T56" fmla="*/ 285 w 382"/>
                <a:gd name="T57" fmla="*/ 4 h 139"/>
                <a:gd name="T58" fmla="*/ 260 w 382"/>
                <a:gd name="T59" fmla="*/ 6 h 139"/>
                <a:gd name="T60" fmla="*/ 237 w 382"/>
                <a:gd name="T61" fmla="*/ 9 h 139"/>
                <a:gd name="T62" fmla="*/ 213 w 382"/>
                <a:gd name="T63" fmla="*/ 15 h 139"/>
                <a:gd name="T64" fmla="*/ 190 w 382"/>
                <a:gd name="T65" fmla="*/ 19 h 139"/>
                <a:gd name="T66" fmla="*/ 168 w 382"/>
                <a:gd name="T67" fmla="*/ 25 h 139"/>
                <a:gd name="T68" fmla="*/ 145 w 382"/>
                <a:gd name="T69" fmla="*/ 31 h 139"/>
                <a:gd name="T70" fmla="*/ 125 w 382"/>
                <a:gd name="T71" fmla="*/ 39 h 139"/>
                <a:gd name="T72" fmla="*/ 104 w 382"/>
                <a:gd name="T73" fmla="*/ 47 h 139"/>
                <a:gd name="T74" fmla="*/ 83 w 382"/>
                <a:gd name="T75" fmla="*/ 55 h 139"/>
                <a:gd name="T76" fmla="*/ 63 w 382"/>
                <a:gd name="T77" fmla="*/ 65 h 139"/>
                <a:gd name="T78" fmla="*/ 44 w 382"/>
                <a:gd name="T79" fmla="*/ 74 h 139"/>
                <a:gd name="T80" fmla="*/ 27 w 382"/>
                <a:gd name="T81" fmla="*/ 85 h 139"/>
                <a:gd name="T82" fmla="*/ 9 w 382"/>
                <a:gd name="T83" fmla="*/ 96 h 139"/>
                <a:gd name="T84" fmla="*/ 2 w 382"/>
                <a:gd name="T85" fmla="*/ 102 h 139"/>
                <a:gd name="T86" fmla="*/ 0 w 382"/>
                <a:gd name="T87" fmla="*/ 111 h 139"/>
                <a:gd name="T88" fmla="*/ 0 w 382"/>
                <a:gd name="T89" fmla="*/ 120 h 139"/>
                <a:gd name="T90" fmla="*/ 4 w 382"/>
                <a:gd name="T91" fmla="*/ 129 h 139"/>
                <a:gd name="T92" fmla="*/ 10 w 382"/>
                <a:gd name="T93" fmla="*/ 136 h 139"/>
                <a:gd name="T94" fmla="*/ 18 w 382"/>
                <a:gd name="T95" fmla="*/ 139 h 139"/>
                <a:gd name="T96" fmla="*/ 28 w 382"/>
                <a:gd name="T97" fmla="*/ 139 h 139"/>
                <a:gd name="T98" fmla="*/ 37 w 382"/>
                <a:gd name="T99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2" h="139">
                  <a:moveTo>
                    <a:pt x="37" y="135"/>
                  </a:moveTo>
                  <a:lnTo>
                    <a:pt x="37" y="135"/>
                  </a:lnTo>
                  <a:lnTo>
                    <a:pt x="54" y="125"/>
                  </a:lnTo>
                  <a:lnTo>
                    <a:pt x="70" y="115"/>
                  </a:lnTo>
                  <a:lnTo>
                    <a:pt x="86" y="106"/>
                  </a:lnTo>
                  <a:lnTo>
                    <a:pt x="105" y="98"/>
                  </a:lnTo>
                  <a:lnTo>
                    <a:pt x="122" y="90"/>
                  </a:lnTo>
                  <a:lnTo>
                    <a:pt x="143" y="83"/>
                  </a:lnTo>
                  <a:lnTo>
                    <a:pt x="162" y="77"/>
                  </a:lnTo>
                  <a:lnTo>
                    <a:pt x="182" y="71"/>
                  </a:lnTo>
                  <a:lnTo>
                    <a:pt x="204" y="66"/>
                  </a:lnTo>
                  <a:lnTo>
                    <a:pt x="224" y="61"/>
                  </a:lnTo>
                  <a:lnTo>
                    <a:pt x="245" y="58"/>
                  </a:lnTo>
                  <a:lnTo>
                    <a:pt x="267" y="54"/>
                  </a:lnTo>
                  <a:lnTo>
                    <a:pt x="290" y="51"/>
                  </a:lnTo>
                  <a:lnTo>
                    <a:pt x="312" y="50"/>
                  </a:lnTo>
                  <a:lnTo>
                    <a:pt x="335" y="48"/>
                  </a:lnTo>
                  <a:lnTo>
                    <a:pt x="358" y="48"/>
                  </a:lnTo>
                  <a:lnTo>
                    <a:pt x="367" y="47"/>
                  </a:lnTo>
                  <a:lnTo>
                    <a:pt x="375" y="42"/>
                  </a:lnTo>
                  <a:lnTo>
                    <a:pt x="381" y="33"/>
                  </a:lnTo>
                  <a:lnTo>
                    <a:pt x="382" y="24"/>
                  </a:lnTo>
                  <a:lnTo>
                    <a:pt x="381" y="15"/>
                  </a:lnTo>
                  <a:lnTo>
                    <a:pt x="375" y="6"/>
                  </a:lnTo>
                  <a:lnTo>
                    <a:pt x="367" y="1"/>
                  </a:lnTo>
                  <a:lnTo>
                    <a:pt x="358" y="0"/>
                  </a:lnTo>
                  <a:lnTo>
                    <a:pt x="333" y="0"/>
                  </a:lnTo>
                  <a:lnTo>
                    <a:pt x="309" y="1"/>
                  </a:lnTo>
                  <a:lnTo>
                    <a:pt x="285" y="4"/>
                  </a:lnTo>
                  <a:lnTo>
                    <a:pt x="260" y="6"/>
                  </a:lnTo>
                  <a:lnTo>
                    <a:pt x="237" y="9"/>
                  </a:lnTo>
                  <a:lnTo>
                    <a:pt x="213" y="15"/>
                  </a:lnTo>
                  <a:lnTo>
                    <a:pt x="190" y="19"/>
                  </a:lnTo>
                  <a:lnTo>
                    <a:pt x="168" y="25"/>
                  </a:lnTo>
                  <a:lnTo>
                    <a:pt x="145" y="31"/>
                  </a:lnTo>
                  <a:lnTo>
                    <a:pt x="125" y="39"/>
                  </a:lnTo>
                  <a:lnTo>
                    <a:pt x="104" y="47"/>
                  </a:lnTo>
                  <a:lnTo>
                    <a:pt x="83" y="55"/>
                  </a:lnTo>
                  <a:lnTo>
                    <a:pt x="63" y="65"/>
                  </a:lnTo>
                  <a:lnTo>
                    <a:pt x="44" y="74"/>
                  </a:lnTo>
                  <a:lnTo>
                    <a:pt x="27" y="85"/>
                  </a:lnTo>
                  <a:lnTo>
                    <a:pt x="9" y="96"/>
                  </a:lnTo>
                  <a:lnTo>
                    <a:pt x="2" y="102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4" y="129"/>
                  </a:lnTo>
                  <a:lnTo>
                    <a:pt x="10" y="136"/>
                  </a:lnTo>
                  <a:lnTo>
                    <a:pt x="18" y="139"/>
                  </a:lnTo>
                  <a:lnTo>
                    <a:pt x="28" y="139"/>
                  </a:lnTo>
                  <a:lnTo>
                    <a:pt x="37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2393" y="1500"/>
              <a:ext cx="376" cy="135"/>
            </a:xfrm>
            <a:custGeom>
              <a:avLst/>
              <a:gdLst>
                <a:gd name="T0" fmla="*/ 352 w 376"/>
                <a:gd name="T1" fmla="*/ 0 h 135"/>
                <a:gd name="T2" fmla="*/ 327 w 376"/>
                <a:gd name="T3" fmla="*/ 0 h 135"/>
                <a:gd name="T4" fmla="*/ 303 w 376"/>
                <a:gd name="T5" fmla="*/ 2 h 135"/>
                <a:gd name="T6" fmla="*/ 280 w 376"/>
                <a:gd name="T7" fmla="*/ 4 h 135"/>
                <a:gd name="T8" fmla="*/ 257 w 376"/>
                <a:gd name="T9" fmla="*/ 6 h 135"/>
                <a:gd name="T10" fmla="*/ 234 w 376"/>
                <a:gd name="T11" fmla="*/ 10 h 135"/>
                <a:gd name="T12" fmla="*/ 211 w 376"/>
                <a:gd name="T13" fmla="*/ 14 h 135"/>
                <a:gd name="T14" fmla="*/ 188 w 376"/>
                <a:gd name="T15" fmla="*/ 18 h 135"/>
                <a:gd name="T16" fmla="*/ 167 w 376"/>
                <a:gd name="T17" fmla="*/ 23 h 135"/>
                <a:gd name="T18" fmla="*/ 145 w 376"/>
                <a:gd name="T19" fmla="*/ 30 h 135"/>
                <a:gd name="T20" fmla="*/ 125 w 376"/>
                <a:gd name="T21" fmla="*/ 37 h 135"/>
                <a:gd name="T22" fmla="*/ 104 w 376"/>
                <a:gd name="T23" fmla="*/ 45 h 135"/>
                <a:gd name="T24" fmla="*/ 84 w 376"/>
                <a:gd name="T25" fmla="*/ 53 h 135"/>
                <a:gd name="T26" fmla="*/ 65 w 376"/>
                <a:gd name="T27" fmla="*/ 61 h 135"/>
                <a:gd name="T28" fmla="*/ 46 w 376"/>
                <a:gd name="T29" fmla="*/ 71 h 135"/>
                <a:gd name="T30" fmla="*/ 29 w 376"/>
                <a:gd name="T31" fmla="*/ 81 h 135"/>
                <a:gd name="T32" fmla="*/ 11 w 376"/>
                <a:gd name="T33" fmla="*/ 92 h 135"/>
                <a:gd name="T34" fmla="*/ 11 w 376"/>
                <a:gd name="T35" fmla="*/ 92 h 135"/>
                <a:gd name="T36" fmla="*/ 4 w 376"/>
                <a:gd name="T37" fmla="*/ 99 h 135"/>
                <a:gd name="T38" fmla="*/ 0 w 376"/>
                <a:gd name="T39" fmla="*/ 107 h 135"/>
                <a:gd name="T40" fmla="*/ 0 w 376"/>
                <a:gd name="T41" fmla="*/ 117 h 135"/>
                <a:gd name="T42" fmla="*/ 3 w 376"/>
                <a:gd name="T43" fmla="*/ 126 h 135"/>
                <a:gd name="T44" fmla="*/ 10 w 376"/>
                <a:gd name="T45" fmla="*/ 133 h 135"/>
                <a:gd name="T46" fmla="*/ 19 w 376"/>
                <a:gd name="T47" fmla="*/ 135 h 135"/>
                <a:gd name="T48" fmla="*/ 29 w 376"/>
                <a:gd name="T49" fmla="*/ 135 h 135"/>
                <a:gd name="T50" fmla="*/ 37 w 376"/>
                <a:gd name="T51" fmla="*/ 133 h 135"/>
                <a:gd name="T52" fmla="*/ 53 w 376"/>
                <a:gd name="T53" fmla="*/ 123 h 135"/>
                <a:gd name="T54" fmla="*/ 69 w 376"/>
                <a:gd name="T55" fmla="*/ 114 h 135"/>
                <a:gd name="T56" fmla="*/ 87 w 376"/>
                <a:gd name="T57" fmla="*/ 106 h 135"/>
                <a:gd name="T58" fmla="*/ 104 w 376"/>
                <a:gd name="T59" fmla="*/ 98 h 135"/>
                <a:gd name="T60" fmla="*/ 123 w 376"/>
                <a:gd name="T61" fmla="*/ 90 h 135"/>
                <a:gd name="T62" fmla="*/ 142 w 376"/>
                <a:gd name="T63" fmla="*/ 83 h 135"/>
                <a:gd name="T64" fmla="*/ 161 w 376"/>
                <a:gd name="T65" fmla="*/ 77 h 135"/>
                <a:gd name="T66" fmla="*/ 181 w 376"/>
                <a:gd name="T67" fmla="*/ 71 h 135"/>
                <a:gd name="T68" fmla="*/ 202 w 376"/>
                <a:gd name="T69" fmla="*/ 67 h 135"/>
                <a:gd name="T70" fmla="*/ 222 w 376"/>
                <a:gd name="T71" fmla="*/ 61 h 135"/>
                <a:gd name="T72" fmla="*/ 244 w 376"/>
                <a:gd name="T73" fmla="*/ 58 h 135"/>
                <a:gd name="T74" fmla="*/ 264 w 376"/>
                <a:gd name="T75" fmla="*/ 54 h 135"/>
                <a:gd name="T76" fmla="*/ 285 w 376"/>
                <a:gd name="T77" fmla="*/ 52 h 135"/>
                <a:gd name="T78" fmla="*/ 308 w 376"/>
                <a:gd name="T79" fmla="*/ 50 h 135"/>
                <a:gd name="T80" fmla="*/ 330 w 376"/>
                <a:gd name="T81" fmla="*/ 49 h 135"/>
                <a:gd name="T82" fmla="*/ 352 w 376"/>
                <a:gd name="T83" fmla="*/ 49 h 135"/>
                <a:gd name="T84" fmla="*/ 361 w 376"/>
                <a:gd name="T85" fmla="*/ 48 h 135"/>
                <a:gd name="T86" fmla="*/ 369 w 376"/>
                <a:gd name="T87" fmla="*/ 42 h 135"/>
                <a:gd name="T88" fmla="*/ 375 w 376"/>
                <a:gd name="T89" fmla="*/ 34 h 135"/>
                <a:gd name="T90" fmla="*/ 376 w 376"/>
                <a:gd name="T91" fmla="*/ 25 h 135"/>
                <a:gd name="T92" fmla="*/ 375 w 376"/>
                <a:gd name="T93" fmla="*/ 15 h 135"/>
                <a:gd name="T94" fmla="*/ 369 w 376"/>
                <a:gd name="T95" fmla="*/ 7 h 135"/>
                <a:gd name="T96" fmla="*/ 361 w 376"/>
                <a:gd name="T97" fmla="*/ 2 h 135"/>
                <a:gd name="T98" fmla="*/ 352 w 376"/>
                <a:gd name="T9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6" h="135">
                  <a:moveTo>
                    <a:pt x="352" y="0"/>
                  </a:moveTo>
                  <a:lnTo>
                    <a:pt x="327" y="0"/>
                  </a:lnTo>
                  <a:lnTo>
                    <a:pt x="303" y="2"/>
                  </a:lnTo>
                  <a:lnTo>
                    <a:pt x="280" y="4"/>
                  </a:lnTo>
                  <a:lnTo>
                    <a:pt x="257" y="6"/>
                  </a:lnTo>
                  <a:lnTo>
                    <a:pt x="234" y="10"/>
                  </a:lnTo>
                  <a:lnTo>
                    <a:pt x="211" y="14"/>
                  </a:lnTo>
                  <a:lnTo>
                    <a:pt x="188" y="18"/>
                  </a:lnTo>
                  <a:lnTo>
                    <a:pt x="167" y="23"/>
                  </a:lnTo>
                  <a:lnTo>
                    <a:pt x="145" y="30"/>
                  </a:lnTo>
                  <a:lnTo>
                    <a:pt x="125" y="37"/>
                  </a:lnTo>
                  <a:lnTo>
                    <a:pt x="104" y="45"/>
                  </a:lnTo>
                  <a:lnTo>
                    <a:pt x="84" y="53"/>
                  </a:lnTo>
                  <a:lnTo>
                    <a:pt x="65" y="61"/>
                  </a:lnTo>
                  <a:lnTo>
                    <a:pt x="46" y="71"/>
                  </a:lnTo>
                  <a:lnTo>
                    <a:pt x="29" y="81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4" y="99"/>
                  </a:lnTo>
                  <a:lnTo>
                    <a:pt x="0" y="107"/>
                  </a:lnTo>
                  <a:lnTo>
                    <a:pt x="0" y="117"/>
                  </a:lnTo>
                  <a:lnTo>
                    <a:pt x="3" y="126"/>
                  </a:lnTo>
                  <a:lnTo>
                    <a:pt x="10" y="133"/>
                  </a:lnTo>
                  <a:lnTo>
                    <a:pt x="19" y="135"/>
                  </a:lnTo>
                  <a:lnTo>
                    <a:pt x="29" y="135"/>
                  </a:lnTo>
                  <a:lnTo>
                    <a:pt x="37" y="133"/>
                  </a:lnTo>
                  <a:lnTo>
                    <a:pt x="53" y="123"/>
                  </a:lnTo>
                  <a:lnTo>
                    <a:pt x="69" y="114"/>
                  </a:lnTo>
                  <a:lnTo>
                    <a:pt x="87" y="106"/>
                  </a:lnTo>
                  <a:lnTo>
                    <a:pt x="104" y="98"/>
                  </a:lnTo>
                  <a:lnTo>
                    <a:pt x="123" y="90"/>
                  </a:lnTo>
                  <a:lnTo>
                    <a:pt x="142" y="83"/>
                  </a:lnTo>
                  <a:lnTo>
                    <a:pt x="161" y="77"/>
                  </a:lnTo>
                  <a:lnTo>
                    <a:pt x="181" y="71"/>
                  </a:lnTo>
                  <a:lnTo>
                    <a:pt x="202" y="67"/>
                  </a:lnTo>
                  <a:lnTo>
                    <a:pt x="222" y="61"/>
                  </a:lnTo>
                  <a:lnTo>
                    <a:pt x="244" y="58"/>
                  </a:lnTo>
                  <a:lnTo>
                    <a:pt x="264" y="54"/>
                  </a:lnTo>
                  <a:lnTo>
                    <a:pt x="285" y="52"/>
                  </a:lnTo>
                  <a:lnTo>
                    <a:pt x="308" y="50"/>
                  </a:lnTo>
                  <a:lnTo>
                    <a:pt x="330" y="49"/>
                  </a:lnTo>
                  <a:lnTo>
                    <a:pt x="352" y="49"/>
                  </a:lnTo>
                  <a:lnTo>
                    <a:pt x="361" y="48"/>
                  </a:lnTo>
                  <a:lnTo>
                    <a:pt x="369" y="42"/>
                  </a:lnTo>
                  <a:lnTo>
                    <a:pt x="375" y="34"/>
                  </a:lnTo>
                  <a:lnTo>
                    <a:pt x="376" y="25"/>
                  </a:lnTo>
                  <a:lnTo>
                    <a:pt x="375" y="15"/>
                  </a:lnTo>
                  <a:lnTo>
                    <a:pt x="369" y="7"/>
                  </a:lnTo>
                  <a:lnTo>
                    <a:pt x="361" y="2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1870" y="1329"/>
              <a:ext cx="383" cy="139"/>
            </a:xfrm>
            <a:custGeom>
              <a:avLst/>
              <a:gdLst>
                <a:gd name="T0" fmla="*/ 25 w 383"/>
                <a:gd name="T1" fmla="*/ 48 h 139"/>
                <a:gd name="T2" fmla="*/ 47 w 383"/>
                <a:gd name="T3" fmla="*/ 48 h 139"/>
                <a:gd name="T4" fmla="*/ 70 w 383"/>
                <a:gd name="T5" fmla="*/ 50 h 139"/>
                <a:gd name="T6" fmla="*/ 92 w 383"/>
                <a:gd name="T7" fmla="*/ 51 h 139"/>
                <a:gd name="T8" fmla="*/ 114 w 383"/>
                <a:gd name="T9" fmla="*/ 54 h 139"/>
                <a:gd name="T10" fmla="*/ 137 w 383"/>
                <a:gd name="T11" fmla="*/ 58 h 139"/>
                <a:gd name="T12" fmla="*/ 157 w 383"/>
                <a:gd name="T13" fmla="*/ 61 h 139"/>
                <a:gd name="T14" fmla="*/ 179 w 383"/>
                <a:gd name="T15" fmla="*/ 66 h 139"/>
                <a:gd name="T16" fmla="*/ 199 w 383"/>
                <a:gd name="T17" fmla="*/ 71 h 139"/>
                <a:gd name="T18" fmla="*/ 219 w 383"/>
                <a:gd name="T19" fmla="*/ 77 h 139"/>
                <a:gd name="T20" fmla="*/ 239 w 383"/>
                <a:gd name="T21" fmla="*/ 83 h 139"/>
                <a:gd name="T22" fmla="*/ 258 w 383"/>
                <a:gd name="T23" fmla="*/ 90 h 139"/>
                <a:gd name="T24" fmla="*/ 277 w 383"/>
                <a:gd name="T25" fmla="*/ 98 h 139"/>
                <a:gd name="T26" fmla="*/ 295 w 383"/>
                <a:gd name="T27" fmla="*/ 106 h 139"/>
                <a:gd name="T28" fmla="*/ 312 w 383"/>
                <a:gd name="T29" fmla="*/ 115 h 139"/>
                <a:gd name="T30" fmla="*/ 329 w 383"/>
                <a:gd name="T31" fmla="*/ 125 h 139"/>
                <a:gd name="T32" fmla="*/ 345 w 383"/>
                <a:gd name="T33" fmla="*/ 135 h 139"/>
                <a:gd name="T34" fmla="*/ 354 w 383"/>
                <a:gd name="T35" fmla="*/ 139 h 139"/>
                <a:gd name="T36" fmla="*/ 364 w 383"/>
                <a:gd name="T37" fmla="*/ 139 h 139"/>
                <a:gd name="T38" fmla="*/ 372 w 383"/>
                <a:gd name="T39" fmla="*/ 136 h 139"/>
                <a:gd name="T40" fmla="*/ 379 w 383"/>
                <a:gd name="T41" fmla="*/ 129 h 139"/>
                <a:gd name="T42" fmla="*/ 383 w 383"/>
                <a:gd name="T43" fmla="*/ 120 h 139"/>
                <a:gd name="T44" fmla="*/ 383 w 383"/>
                <a:gd name="T45" fmla="*/ 111 h 139"/>
                <a:gd name="T46" fmla="*/ 379 w 383"/>
                <a:gd name="T47" fmla="*/ 102 h 139"/>
                <a:gd name="T48" fmla="*/ 372 w 383"/>
                <a:gd name="T49" fmla="*/ 96 h 139"/>
                <a:gd name="T50" fmla="*/ 354 w 383"/>
                <a:gd name="T51" fmla="*/ 85 h 139"/>
                <a:gd name="T52" fmla="*/ 337 w 383"/>
                <a:gd name="T53" fmla="*/ 74 h 139"/>
                <a:gd name="T54" fmla="*/ 318 w 383"/>
                <a:gd name="T55" fmla="*/ 65 h 139"/>
                <a:gd name="T56" fmla="*/ 299 w 383"/>
                <a:gd name="T57" fmla="*/ 55 h 139"/>
                <a:gd name="T58" fmla="*/ 279 w 383"/>
                <a:gd name="T59" fmla="*/ 47 h 139"/>
                <a:gd name="T60" fmla="*/ 257 w 383"/>
                <a:gd name="T61" fmla="*/ 39 h 139"/>
                <a:gd name="T62" fmla="*/ 235 w 383"/>
                <a:gd name="T63" fmla="*/ 31 h 139"/>
                <a:gd name="T64" fmla="*/ 214 w 383"/>
                <a:gd name="T65" fmla="*/ 25 h 139"/>
                <a:gd name="T66" fmla="*/ 191 w 383"/>
                <a:gd name="T67" fmla="*/ 19 h 139"/>
                <a:gd name="T68" fmla="*/ 169 w 383"/>
                <a:gd name="T69" fmla="*/ 15 h 139"/>
                <a:gd name="T70" fmla="*/ 145 w 383"/>
                <a:gd name="T71" fmla="*/ 9 h 139"/>
                <a:gd name="T72" fmla="*/ 122 w 383"/>
                <a:gd name="T73" fmla="*/ 6 h 139"/>
                <a:gd name="T74" fmla="*/ 97 w 383"/>
                <a:gd name="T75" fmla="*/ 4 h 139"/>
                <a:gd name="T76" fmla="*/ 73 w 383"/>
                <a:gd name="T77" fmla="*/ 1 h 139"/>
                <a:gd name="T78" fmla="*/ 49 w 383"/>
                <a:gd name="T79" fmla="*/ 0 h 139"/>
                <a:gd name="T80" fmla="*/ 25 w 383"/>
                <a:gd name="T81" fmla="*/ 0 h 139"/>
                <a:gd name="T82" fmla="*/ 15 w 383"/>
                <a:gd name="T83" fmla="*/ 1 h 139"/>
                <a:gd name="T84" fmla="*/ 7 w 383"/>
                <a:gd name="T85" fmla="*/ 6 h 139"/>
                <a:gd name="T86" fmla="*/ 2 w 383"/>
                <a:gd name="T87" fmla="*/ 15 h 139"/>
                <a:gd name="T88" fmla="*/ 0 w 383"/>
                <a:gd name="T89" fmla="*/ 24 h 139"/>
                <a:gd name="T90" fmla="*/ 2 w 383"/>
                <a:gd name="T91" fmla="*/ 33 h 139"/>
                <a:gd name="T92" fmla="*/ 7 w 383"/>
                <a:gd name="T93" fmla="*/ 42 h 139"/>
                <a:gd name="T94" fmla="*/ 15 w 383"/>
                <a:gd name="T95" fmla="*/ 47 h 139"/>
                <a:gd name="T96" fmla="*/ 25 w 383"/>
                <a:gd name="T97" fmla="*/ 4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3" h="139">
                  <a:moveTo>
                    <a:pt x="25" y="48"/>
                  </a:moveTo>
                  <a:lnTo>
                    <a:pt x="47" y="48"/>
                  </a:lnTo>
                  <a:lnTo>
                    <a:pt x="70" y="50"/>
                  </a:lnTo>
                  <a:lnTo>
                    <a:pt x="92" y="51"/>
                  </a:lnTo>
                  <a:lnTo>
                    <a:pt x="114" y="54"/>
                  </a:lnTo>
                  <a:lnTo>
                    <a:pt x="137" y="58"/>
                  </a:lnTo>
                  <a:lnTo>
                    <a:pt x="157" y="61"/>
                  </a:lnTo>
                  <a:lnTo>
                    <a:pt x="179" y="66"/>
                  </a:lnTo>
                  <a:lnTo>
                    <a:pt x="199" y="71"/>
                  </a:lnTo>
                  <a:lnTo>
                    <a:pt x="219" y="77"/>
                  </a:lnTo>
                  <a:lnTo>
                    <a:pt x="239" y="83"/>
                  </a:lnTo>
                  <a:lnTo>
                    <a:pt x="258" y="90"/>
                  </a:lnTo>
                  <a:lnTo>
                    <a:pt x="277" y="98"/>
                  </a:lnTo>
                  <a:lnTo>
                    <a:pt x="295" y="106"/>
                  </a:lnTo>
                  <a:lnTo>
                    <a:pt x="312" y="115"/>
                  </a:lnTo>
                  <a:lnTo>
                    <a:pt x="329" y="125"/>
                  </a:lnTo>
                  <a:lnTo>
                    <a:pt x="345" y="135"/>
                  </a:lnTo>
                  <a:lnTo>
                    <a:pt x="354" y="139"/>
                  </a:lnTo>
                  <a:lnTo>
                    <a:pt x="364" y="139"/>
                  </a:lnTo>
                  <a:lnTo>
                    <a:pt x="372" y="136"/>
                  </a:lnTo>
                  <a:lnTo>
                    <a:pt x="379" y="129"/>
                  </a:lnTo>
                  <a:lnTo>
                    <a:pt x="383" y="120"/>
                  </a:lnTo>
                  <a:lnTo>
                    <a:pt x="383" y="111"/>
                  </a:lnTo>
                  <a:lnTo>
                    <a:pt x="379" y="102"/>
                  </a:lnTo>
                  <a:lnTo>
                    <a:pt x="372" y="96"/>
                  </a:lnTo>
                  <a:lnTo>
                    <a:pt x="354" y="85"/>
                  </a:lnTo>
                  <a:lnTo>
                    <a:pt x="337" y="74"/>
                  </a:lnTo>
                  <a:lnTo>
                    <a:pt x="318" y="65"/>
                  </a:lnTo>
                  <a:lnTo>
                    <a:pt x="299" y="55"/>
                  </a:lnTo>
                  <a:lnTo>
                    <a:pt x="279" y="47"/>
                  </a:lnTo>
                  <a:lnTo>
                    <a:pt x="257" y="39"/>
                  </a:lnTo>
                  <a:lnTo>
                    <a:pt x="235" y="31"/>
                  </a:lnTo>
                  <a:lnTo>
                    <a:pt x="214" y="25"/>
                  </a:lnTo>
                  <a:lnTo>
                    <a:pt x="191" y="19"/>
                  </a:lnTo>
                  <a:lnTo>
                    <a:pt x="169" y="15"/>
                  </a:lnTo>
                  <a:lnTo>
                    <a:pt x="145" y="9"/>
                  </a:lnTo>
                  <a:lnTo>
                    <a:pt x="122" y="6"/>
                  </a:lnTo>
                  <a:lnTo>
                    <a:pt x="97" y="4"/>
                  </a:lnTo>
                  <a:lnTo>
                    <a:pt x="73" y="1"/>
                  </a:lnTo>
                  <a:lnTo>
                    <a:pt x="49" y="0"/>
                  </a:lnTo>
                  <a:lnTo>
                    <a:pt x="25" y="0"/>
                  </a:lnTo>
                  <a:lnTo>
                    <a:pt x="15" y="1"/>
                  </a:lnTo>
                  <a:lnTo>
                    <a:pt x="7" y="6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2"/>
                  </a:lnTo>
                  <a:lnTo>
                    <a:pt x="15" y="47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2618" y="1699"/>
              <a:ext cx="73" cy="97"/>
            </a:xfrm>
            <a:custGeom>
              <a:avLst/>
              <a:gdLst>
                <a:gd name="T0" fmla="*/ 28 w 73"/>
                <a:gd name="T1" fmla="*/ 97 h 97"/>
                <a:gd name="T2" fmla="*/ 33 w 73"/>
                <a:gd name="T3" fmla="*/ 96 h 97"/>
                <a:gd name="T4" fmla="*/ 39 w 73"/>
                <a:gd name="T5" fmla="*/ 96 h 97"/>
                <a:gd name="T6" fmla="*/ 44 w 73"/>
                <a:gd name="T7" fmla="*/ 95 h 97"/>
                <a:gd name="T8" fmla="*/ 51 w 73"/>
                <a:gd name="T9" fmla="*/ 93 h 97"/>
                <a:gd name="T10" fmla="*/ 56 w 73"/>
                <a:gd name="T11" fmla="*/ 92 h 97"/>
                <a:gd name="T12" fmla="*/ 62 w 73"/>
                <a:gd name="T13" fmla="*/ 92 h 97"/>
                <a:gd name="T14" fmla="*/ 67 w 73"/>
                <a:gd name="T15" fmla="*/ 91 h 97"/>
                <a:gd name="T16" fmla="*/ 73 w 73"/>
                <a:gd name="T17" fmla="*/ 91 h 97"/>
                <a:gd name="T18" fmla="*/ 65 w 73"/>
                <a:gd name="T19" fmla="*/ 78 h 97"/>
                <a:gd name="T20" fmla="*/ 58 w 73"/>
                <a:gd name="T21" fmla="*/ 66 h 97"/>
                <a:gd name="T22" fmla="*/ 51 w 73"/>
                <a:gd name="T23" fmla="*/ 54 h 97"/>
                <a:gd name="T24" fmla="*/ 44 w 73"/>
                <a:gd name="T25" fmla="*/ 42 h 97"/>
                <a:gd name="T26" fmla="*/ 37 w 73"/>
                <a:gd name="T27" fmla="*/ 31 h 97"/>
                <a:gd name="T28" fmla="*/ 31 w 73"/>
                <a:gd name="T29" fmla="*/ 20 h 97"/>
                <a:gd name="T30" fmla="*/ 25 w 73"/>
                <a:gd name="T31" fmla="*/ 9 h 97"/>
                <a:gd name="T32" fmla="*/ 19 w 73"/>
                <a:gd name="T33" fmla="*/ 0 h 97"/>
                <a:gd name="T34" fmla="*/ 14 w 73"/>
                <a:gd name="T35" fmla="*/ 1 h 97"/>
                <a:gd name="T36" fmla="*/ 9 w 73"/>
                <a:gd name="T37" fmla="*/ 1 h 97"/>
                <a:gd name="T38" fmla="*/ 5 w 73"/>
                <a:gd name="T39" fmla="*/ 1 h 97"/>
                <a:gd name="T40" fmla="*/ 0 w 73"/>
                <a:gd name="T41" fmla="*/ 3 h 97"/>
                <a:gd name="T42" fmla="*/ 28 w 73"/>
                <a:gd name="T4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97">
                  <a:moveTo>
                    <a:pt x="28" y="97"/>
                  </a:moveTo>
                  <a:lnTo>
                    <a:pt x="33" y="96"/>
                  </a:lnTo>
                  <a:lnTo>
                    <a:pt x="39" y="96"/>
                  </a:lnTo>
                  <a:lnTo>
                    <a:pt x="44" y="95"/>
                  </a:lnTo>
                  <a:lnTo>
                    <a:pt x="51" y="93"/>
                  </a:lnTo>
                  <a:lnTo>
                    <a:pt x="56" y="92"/>
                  </a:lnTo>
                  <a:lnTo>
                    <a:pt x="62" y="92"/>
                  </a:lnTo>
                  <a:lnTo>
                    <a:pt x="67" y="91"/>
                  </a:lnTo>
                  <a:lnTo>
                    <a:pt x="73" y="91"/>
                  </a:lnTo>
                  <a:lnTo>
                    <a:pt x="65" y="78"/>
                  </a:lnTo>
                  <a:lnTo>
                    <a:pt x="58" y="66"/>
                  </a:lnTo>
                  <a:lnTo>
                    <a:pt x="51" y="54"/>
                  </a:lnTo>
                  <a:lnTo>
                    <a:pt x="44" y="42"/>
                  </a:lnTo>
                  <a:lnTo>
                    <a:pt x="37" y="31"/>
                  </a:lnTo>
                  <a:lnTo>
                    <a:pt x="31" y="20"/>
                  </a:lnTo>
                  <a:lnTo>
                    <a:pt x="25" y="9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9" y="1"/>
                  </a:lnTo>
                  <a:lnTo>
                    <a:pt x="5" y="1"/>
                  </a:lnTo>
                  <a:lnTo>
                    <a:pt x="0" y="3"/>
                  </a:lnTo>
                  <a:lnTo>
                    <a:pt x="28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893" y="1691"/>
              <a:ext cx="70" cy="99"/>
            </a:xfrm>
            <a:custGeom>
              <a:avLst/>
              <a:gdLst>
                <a:gd name="T0" fmla="*/ 70 w 70"/>
                <a:gd name="T1" fmla="*/ 99 h 99"/>
                <a:gd name="T2" fmla="*/ 64 w 70"/>
                <a:gd name="T3" fmla="*/ 1 h 99"/>
                <a:gd name="T4" fmla="*/ 57 w 70"/>
                <a:gd name="T5" fmla="*/ 0 h 99"/>
                <a:gd name="T6" fmla="*/ 52 w 70"/>
                <a:gd name="T7" fmla="*/ 0 h 99"/>
                <a:gd name="T8" fmla="*/ 45 w 70"/>
                <a:gd name="T9" fmla="*/ 0 h 99"/>
                <a:gd name="T10" fmla="*/ 38 w 70"/>
                <a:gd name="T11" fmla="*/ 0 h 99"/>
                <a:gd name="T12" fmla="*/ 0 w 70"/>
                <a:gd name="T13" fmla="*/ 96 h 99"/>
                <a:gd name="T14" fmla="*/ 0 w 70"/>
                <a:gd name="T15" fmla="*/ 96 h 99"/>
                <a:gd name="T16" fmla="*/ 2 w 70"/>
                <a:gd name="T17" fmla="*/ 96 h 99"/>
                <a:gd name="T18" fmla="*/ 2 w 70"/>
                <a:gd name="T19" fmla="*/ 96 h 99"/>
                <a:gd name="T20" fmla="*/ 2 w 70"/>
                <a:gd name="T21" fmla="*/ 96 h 99"/>
                <a:gd name="T22" fmla="*/ 10 w 70"/>
                <a:gd name="T23" fmla="*/ 96 h 99"/>
                <a:gd name="T24" fmla="*/ 19 w 70"/>
                <a:gd name="T25" fmla="*/ 96 h 99"/>
                <a:gd name="T26" fmla="*/ 27 w 70"/>
                <a:gd name="T27" fmla="*/ 96 h 99"/>
                <a:gd name="T28" fmla="*/ 37 w 70"/>
                <a:gd name="T29" fmla="*/ 97 h 99"/>
                <a:gd name="T30" fmla="*/ 45 w 70"/>
                <a:gd name="T31" fmla="*/ 97 h 99"/>
                <a:gd name="T32" fmla="*/ 53 w 70"/>
                <a:gd name="T33" fmla="*/ 97 h 99"/>
                <a:gd name="T34" fmla="*/ 62 w 70"/>
                <a:gd name="T35" fmla="*/ 99 h 99"/>
                <a:gd name="T36" fmla="*/ 70 w 70"/>
                <a:gd name="T3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99">
                  <a:moveTo>
                    <a:pt x="70" y="99"/>
                  </a:moveTo>
                  <a:lnTo>
                    <a:pt x="64" y="1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10" y="96"/>
                  </a:lnTo>
                  <a:lnTo>
                    <a:pt x="19" y="96"/>
                  </a:lnTo>
                  <a:lnTo>
                    <a:pt x="27" y="96"/>
                  </a:lnTo>
                  <a:lnTo>
                    <a:pt x="37" y="97"/>
                  </a:lnTo>
                  <a:lnTo>
                    <a:pt x="45" y="97"/>
                  </a:lnTo>
                  <a:lnTo>
                    <a:pt x="53" y="97"/>
                  </a:lnTo>
                  <a:lnTo>
                    <a:pt x="62" y="99"/>
                  </a:lnTo>
                  <a:lnTo>
                    <a:pt x="70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715" y="1080"/>
              <a:ext cx="1222" cy="869"/>
            </a:xfrm>
            <a:custGeom>
              <a:avLst/>
              <a:gdLst>
                <a:gd name="T0" fmla="*/ 1130 w 1222"/>
                <a:gd name="T1" fmla="*/ 5 h 869"/>
                <a:gd name="T2" fmla="*/ 1057 w 1222"/>
                <a:gd name="T3" fmla="*/ 0 h 869"/>
                <a:gd name="T4" fmla="*/ 942 w 1222"/>
                <a:gd name="T5" fmla="*/ 7 h 869"/>
                <a:gd name="T6" fmla="*/ 820 w 1222"/>
                <a:gd name="T7" fmla="*/ 34 h 869"/>
                <a:gd name="T8" fmla="*/ 713 w 1222"/>
                <a:gd name="T9" fmla="*/ 80 h 869"/>
                <a:gd name="T10" fmla="*/ 627 w 1222"/>
                <a:gd name="T11" fmla="*/ 142 h 869"/>
                <a:gd name="T12" fmla="*/ 551 w 1222"/>
                <a:gd name="T13" fmla="*/ 108 h 869"/>
                <a:gd name="T14" fmla="*/ 455 w 1222"/>
                <a:gd name="T15" fmla="*/ 54 h 869"/>
                <a:gd name="T16" fmla="*/ 340 w 1222"/>
                <a:gd name="T17" fmla="*/ 18 h 869"/>
                <a:gd name="T18" fmla="*/ 213 w 1222"/>
                <a:gd name="T19" fmla="*/ 1 h 869"/>
                <a:gd name="T20" fmla="*/ 125 w 1222"/>
                <a:gd name="T21" fmla="*/ 1 h 869"/>
                <a:gd name="T22" fmla="*/ 57 w 1222"/>
                <a:gd name="T23" fmla="*/ 11 h 869"/>
                <a:gd name="T24" fmla="*/ 0 w 1222"/>
                <a:gd name="T25" fmla="*/ 661 h 869"/>
                <a:gd name="T26" fmla="*/ 74 w 1222"/>
                <a:gd name="T27" fmla="*/ 854 h 869"/>
                <a:gd name="T28" fmla="*/ 107 w 1222"/>
                <a:gd name="T29" fmla="*/ 850 h 869"/>
                <a:gd name="T30" fmla="*/ 154 w 1222"/>
                <a:gd name="T31" fmla="*/ 749 h 869"/>
                <a:gd name="T32" fmla="*/ 120 w 1222"/>
                <a:gd name="T33" fmla="*/ 751 h 869"/>
                <a:gd name="T34" fmla="*/ 97 w 1222"/>
                <a:gd name="T35" fmla="*/ 712 h 869"/>
                <a:gd name="T36" fmla="*/ 136 w 1222"/>
                <a:gd name="T37" fmla="*/ 708 h 869"/>
                <a:gd name="T38" fmla="*/ 178 w 1222"/>
                <a:gd name="T39" fmla="*/ 707 h 869"/>
                <a:gd name="T40" fmla="*/ 170 w 1222"/>
                <a:gd name="T41" fmla="*/ 610 h 869"/>
                <a:gd name="T42" fmla="*/ 112 w 1222"/>
                <a:gd name="T43" fmla="*/ 614 h 869"/>
                <a:gd name="T44" fmla="*/ 117 w 1222"/>
                <a:gd name="T45" fmla="*/ 100 h 869"/>
                <a:gd name="T46" fmla="*/ 158 w 1222"/>
                <a:gd name="T47" fmla="*/ 97 h 869"/>
                <a:gd name="T48" fmla="*/ 244 w 1222"/>
                <a:gd name="T49" fmla="*/ 100 h 869"/>
                <a:gd name="T50" fmla="*/ 365 w 1222"/>
                <a:gd name="T51" fmla="*/ 124 h 869"/>
                <a:gd name="T52" fmla="*/ 467 w 1222"/>
                <a:gd name="T53" fmla="*/ 168 h 869"/>
                <a:gd name="T54" fmla="*/ 542 w 1222"/>
                <a:gd name="T55" fmla="*/ 228 h 869"/>
                <a:gd name="T56" fmla="*/ 653 w 1222"/>
                <a:gd name="T57" fmla="*/ 264 h 869"/>
                <a:gd name="T58" fmla="*/ 712 w 1222"/>
                <a:gd name="T59" fmla="*/ 196 h 869"/>
                <a:gd name="T60" fmla="*/ 801 w 1222"/>
                <a:gd name="T61" fmla="*/ 143 h 869"/>
                <a:gd name="T62" fmla="*/ 913 w 1222"/>
                <a:gd name="T63" fmla="*/ 109 h 869"/>
                <a:gd name="T64" fmla="*/ 1039 w 1222"/>
                <a:gd name="T65" fmla="*/ 97 h 869"/>
                <a:gd name="T66" fmla="*/ 1082 w 1222"/>
                <a:gd name="T67" fmla="*/ 99 h 869"/>
                <a:gd name="T68" fmla="*/ 1124 w 1222"/>
                <a:gd name="T69" fmla="*/ 103 h 869"/>
                <a:gd name="T70" fmla="*/ 1093 w 1222"/>
                <a:gd name="T71" fmla="*/ 611 h 869"/>
                <a:gd name="T72" fmla="*/ 1050 w 1222"/>
                <a:gd name="T73" fmla="*/ 610 h 869"/>
                <a:gd name="T74" fmla="*/ 995 w 1222"/>
                <a:gd name="T75" fmla="*/ 611 h 869"/>
                <a:gd name="T76" fmla="*/ 936 w 1222"/>
                <a:gd name="T77" fmla="*/ 616 h 869"/>
                <a:gd name="T78" fmla="*/ 940 w 1222"/>
                <a:gd name="T79" fmla="*/ 650 h 869"/>
                <a:gd name="T80" fmla="*/ 968 w 1222"/>
                <a:gd name="T81" fmla="*/ 697 h 869"/>
                <a:gd name="T82" fmla="*/ 1031 w 1222"/>
                <a:gd name="T83" fmla="*/ 707 h 869"/>
                <a:gd name="T84" fmla="*/ 1105 w 1222"/>
                <a:gd name="T85" fmla="*/ 710 h 869"/>
                <a:gd name="T86" fmla="*/ 1104 w 1222"/>
                <a:gd name="T87" fmla="*/ 751 h 869"/>
                <a:gd name="T88" fmla="*/ 1061 w 1222"/>
                <a:gd name="T89" fmla="*/ 749 h 869"/>
                <a:gd name="T90" fmla="*/ 1020 w 1222"/>
                <a:gd name="T91" fmla="*/ 749 h 869"/>
                <a:gd name="T92" fmla="*/ 1015 w 1222"/>
                <a:gd name="T93" fmla="*/ 774 h 869"/>
                <a:gd name="T94" fmla="*/ 1043 w 1222"/>
                <a:gd name="T95" fmla="*/ 823 h 869"/>
                <a:gd name="T96" fmla="*/ 1084 w 1222"/>
                <a:gd name="T97" fmla="*/ 847 h 869"/>
                <a:gd name="T98" fmla="*/ 1138 w 1222"/>
                <a:gd name="T99" fmla="*/ 853 h 869"/>
                <a:gd name="T100" fmla="*/ 1222 w 1222"/>
                <a:gd name="T101" fmla="*/ 22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22" h="869">
                  <a:moveTo>
                    <a:pt x="1182" y="14"/>
                  </a:moveTo>
                  <a:lnTo>
                    <a:pt x="1165" y="11"/>
                  </a:lnTo>
                  <a:lnTo>
                    <a:pt x="1147" y="7"/>
                  </a:lnTo>
                  <a:lnTo>
                    <a:pt x="1130" y="5"/>
                  </a:lnTo>
                  <a:lnTo>
                    <a:pt x="1112" y="3"/>
                  </a:lnTo>
                  <a:lnTo>
                    <a:pt x="1093" y="1"/>
                  </a:lnTo>
                  <a:lnTo>
                    <a:pt x="1076" y="1"/>
                  </a:lnTo>
                  <a:lnTo>
                    <a:pt x="1057" y="0"/>
                  </a:lnTo>
                  <a:lnTo>
                    <a:pt x="1039" y="0"/>
                  </a:lnTo>
                  <a:lnTo>
                    <a:pt x="1007" y="1"/>
                  </a:lnTo>
                  <a:lnTo>
                    <a:pt x="973" y="3"/>
                  </a:lnTo>
                  <a:lnTo>
                    <a:pt x="942" y="7"/>
                  </a:lnTo>
                  <a:lnTo>
                    <a:pt x="909" y="11"/>
                  </a:lnTo>
                  <a:lnTo>
                    <a:pt x="880" y="18"/>
                  </a:lnTo>
                  <a:lnTo>
                    <a:pt x="849" y="24"/>
                  </a:lnTo>
                  <a:lnTo>
                    <a:pt x="820" y="34"/>
                  </a:lnTo>
                  <a:lnTo>
                    <a:pt x="792" y="43"/>
                  </a:lnTo>
                  <a:lnTo>
                    <a:pt x="765" y="54"/>
                  </a:lnTo>
                  <a:lnTo>
                    <a:pt x="739" y="66"/>
                  </a:lnTo>
                  <a:lnTo>
                    <a:pt x="713" y="80"/>
                  </a:lnTo>
                  <a:lnTo>
                    <a:pt x="690" y="93"/>
                  </a:lnTo>
                  <a:lnTo>
                    <a:pt x="667" y="108"/>
                  </a:lnTo>
                  <a:lnTo>
                    <a:pt x="647" y="124"/>
                  </a:lnTo>
                  <a:lnTo>
                    <a:pt x="627" y="142"/>
                  </a:lnTo>
                  <a:lnTo>
                    <a:pt x="609" y="159"/>
                  </a:lnTo>
                  <a:lnTo>
                    <a:pt x="592" y="142"/>
                  </a:lnTo>
                  <a:lnTo>
                    <a:pt x="573" y="124"/>
                  </a:lnTo>
                  <a:lnTo>
                    <a:pt x="551" y="108"/>
                  </a:lnTo>
                  <a:lnTo>
                    <a:pt x="530" y="93"/>
                  </a:lnTo>
                  <a:lnTo>
                    <a:pt x="507" y="80"/>
                  </a:lnTo>
                  <a:lnTo>
                    <a:pt x="481" y="66"/>
                  </a:lnTo>
                  <a:lnTo>
                    <a:pt x="455" y="54"/>
                  </a:lnTo>
                  <a:lnTo>
                    <a:pt x="428" y="43"/>
                  </a:lnTo>
                  <a:lnTo>
                    <a:pt x="400" y="34"/>
                  </a:lnTo>
                  <a:lnTo>
                    <a:pt x="370" y="24"/>
                  </a:lnTo>
                  <a:lnTo>
                    <a:pt x="340" y="18"/>
                  </a:lnTo>
                  <a:lnTo>
                    <a:pt x="309" y="11"/>
                  </a:lnTo>
                  <a:lnTo>
                    <a:pt x="278" y="7"/>
                  </a:lnTo>
                  <a:lnTo>
                    <a:pt x="246" y="3"/>
                  </a:lnTo>
                  <a:lnTo>
                    <a:pt x="213" y="1"/>
                  </a:lnTo>
                  <a:lnTo>
                    <a:pt x="180" y="0"/>
                  </a:lnTo>
                  <a:lnTo>
                    <a:pt x="162" y="0"/>
                  </a:lnTo>
                  <a:lnTo>
                    <a:pt x="143" y="1"/>
                  </a:lnTo>
                  <a:lnTo>
                    <a:pt x="125" y="1"/>
                  </a:lnTo>
                  <a:lnTo>
                    <a:pt x="108" y="3"/>
                  </a:lnTo>
                  <a:lnTo>
                    <a:pt x="90" y="5"/>
                  </a:lnTo>
                  <a:lnTo>
                    <a:pt x="74" y="7"/>
                  </a:lnTo>
                  <a:lnTo>
                    <a:pt x="57" y="11"/>
                  </a:lnTo>
                  <a:lnTo>
                    <a:pt x="39" y="14"/>
                  </a:lnTo>
                  <a:lnTo>
                    <a:pt x="0" y="22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0" y="869"/>
                  </a:lnTo>
                  <a:lnTo>
                    <a:pt x="58" y="857"/>
                  </a:lnTo>
                  <a:lnTo>
                    <a:pt x="66" y="856"/>
                  </a:lnTo>
                  <a:lnTo>
                    <a:pt x="74" y="854"/>
                  </a:lnTo>
                  <a:lnTo>
                    <a:pt x="82" y="853"/>
                  </a:lnTo>
                  <a:lnTo>
                    <a:pt x="90" y="851"/>
                  </a:lnTo>
                  <a:lnTo>
                    <a:pt x="98" y="851"/>
                  </a:lnTo>
                  <a:lnTo>
                    <a:pt x="107" y="850"/>
                  </a:lnTo>
                  <a:lnTo>
                    <a:pt x="115" y="849"/>
                  </a:lnTo>
                  <a:lnTo>
                    <a:pt x="123" y="849"/>
                  </a:lnTo>
                  <a:lnTo>
                    <a:pt x="162" y="749"/>
                  </a:lnTo>
                  <a:lnTo>
                    <a:pt x="154" y="749"/>
                  </a:lnTo>
                  <a:lnTo>
                    <a:pt x="144" y="750"/>
                  </a:lnTo>
                  <a:lnTo>
                    <a:pt x="136" y="750"/>
                  </a:lnTo>
                  <a:lnTo>
                    <a:pt x="128" y="750"/>
                  </a:lnTo>
                  <a:lnTo>
                    <a:pt x="120" y="751"/>
                  </a:lnTo>
                  <a:lnTo>
                    <a:pt x="112" y="751"/>
                  </a:lnTo>
                  <a:lnTo>
                    <a:pt x="105" y="753"/>
                  </a:lnTo>
                  <a:lnTo>
                    <a:pt x="97" y="753"/>
                  </a:lnTo>
                  <a:lnTo>
                    <a:pt x="97" y="712"/>
                  </a:lnTo>
                  <a:lnTo>
                    <a:pt x="107" y="711"/>
                  </a:lnTo>
                  <a:lnTo>
                    <a:pt x="116" y="710"/>
                  </a:lnTo>
                  <a:lnTo>
                    <a:pt x="127" y="708"/>
                  </a:lnTo>
                  <a:lnTo>
                    <a:pt x="136" y="708"/>
                  </a:lnTo>
                  <a:lnTo>
                    <a:pt x="147" y="707"/>
                  </a:lnTo>
                  <a:lnTo>
                    <a:pt x="157" y="707"/>
                  </a:lnTo>
                  <a:lnTo>
                    <a:pt x="167" y="707"/>
                  </a:lnTo>
                  <a:lnTo>
                    <a:pt x="178" y="707"/>
                  </a:lnTo>
                  <a:lnTo>
                    <a:pt x="216" y="611"/>
                  </a:lnTo>
                  <a:lnTo>
                    <a:pt x="201" y="610"/>
                  </a:lnTo>
                  <a:lnTo>
                    <a:pt x="186" y="610"/>
                  </a:lnTo>
                  <a:lnTo>
                    <a:pt x="170" y="610"/>
                  </a:lnTo>
                  <a:lnTo>
                    <a:pt x="155" y="610"/>
                  </a:lnTo>
                  <a:lnTo>
                    <a:pt x="140" y="611"/>
                  </a:lnTo>
                  <a:lnTo>
                    <a:pt x="125" y="612"/>
                  </a:lnTo>
                  <a:lnTo>
                    <a:pt x="112" y="614"/>
                  </a:lnTo>
                  <a:lnTo>
                    <a:pt x="97" y="615"/>
                  </a:lnTo>
                  <a:lnTo>
                    <a:pt x="97" y="103"/>
                  </a:lnTo>
                  <a:lnTo>
                    <a:pt x="107" y="101"/>
                  </a:lnTo>
                  <a:lnTo>
                    <a:pt x="117" y="100"/>
                  </a:lnTo>
                  <a:lnTo>
                    <a:pt x="127" y="99"/>
                  </a:lnTo>
                  <a:lnTo>
                    <a:pt x="138" y="99"/>
                  </a:lnTo>
                  <a:lnTo>
                    <a:pt x="147" y="97"/>
                  </a:lnTo>
                  <a:lnTo>
                    <a:pt x="158" y="97"/>
                  </a:lnTo>
                  <a:lnTo>
                    <a:pt x="169" y="97"/>
                  </a:lnTo>
                  <a:lnTo>
                    <a:pt x="180" y="97"/>
                  </a:lnTo>
                  <a:lnTo>
                    <a:pt x="212" y="99"/>
                  </a:lnTo>
                  <a:lnTo>
                    <a:pt x="244" y="100"/>
                  </a:lnTo>
                  <a:lnTo>
                    <a:pt x="275" y="104"/>
                  </a:lnTo>
                  <a:lnTo>
                    <a:pt x="307" y="109"/>
                  </a:lnTo>
                  <a:lnTo>
                    <a:pt x="336" y="116"/>
                  </a:lnTo>
                  <a:lnTo>
                    <a:pt x="365" y="124"/>
                  </a:lnTo>
                  <a:lnTo>
                    <a:pt x="392" y="132"/>
                  </a:lnTo>
                  <a:lnTo>
                    <a:pt x="419" y="143"/>
                  </a:lnTo>
                  <a:lnTo>
                    <a:pt x="443" y="155"/>
                  </a:lnTo>
                  <a:lnTo>
                    <a:pt x="467" y="168"/>
                  </a:lnTo>
                  <a:lnTo>
                    <a:pt x="489" y="181"/>
                  </a:lnTo>
                  <a:lnTo>
                    <a:pt x="508" y="196"/>
                  </a:lnTo>
                  <a:lnTo>
                    <a:pt x="527" y="212"/>
                  </a:lnTo>
                  <a:lnTo>
                    <a:pt x="542" y="228"/>
                  </a:lnTo>
                  <a:lnTo>
                    <a:pt x="557" y="246"/>
                  </a:lnTo>
                  <a:lnTo>
                    <a:pt x="567" y="264"/>
                  </a:lnTo>
                  <a:lnTo>
                    <a:pt x="609" y="341"/>
                  </a:lnTo>
                  <a:lnTo>
                    <a:pt x="653" y="264"/>
                  </a:lnTo>
                  <a:lnTo>
                    <a:pt x="663" y="246"/>
                  </a:lnTo>
                  <a:lnTo>
                    <a:pt x="678" y="228"/>
                  </a:lnTo>
                  <a:lnTo>
                    <a:pt x="693" y="212"/>
                  </a:lnTo>
                  <a:lnTo>
                    <a:pt x="712" y="196"/>
                  </a:lnTo>
                  <a:lnTo>
                    <a:pt x="731" y="181"/>
                  </a:lnTo>
                  <a:lnTo>
                    <a:pt x="753" y="168"/>
                  </a:lnTo>
                  <a:lnTo>
                    <a:pt x="777" y="155"/>
                  </a:lnTo>
                  <a:lnTo>
                    <a:pt x="801" y="143"/>
                  </a:lnTo>
                  <a:lnTo>
                    <a:pt x="827" y="132"/>
                  </a:lnTo>
                  <a:lnTo>
                    <a:pt x="855" y="124"/>
                  </a:lnTo>
                  <a:lnTo>
                    <a:pt x="884" y="116"/>
                  </a:lnTo>
                  <a:lnTo>
                    <a:pt x="913" y="109"/>
                  </a:lnTo>
                  <a:lnTo>
                    <a:pt x="945" y="104"/>
                  </a:lnTo>
                  <a:lnTo>
                    <a:pt x="976" y="100"/>
                  </a:lnTo>
                  <a:lnTo>
                    <a:pt x="1007" y="99"/>
                  </a:lnTo>
                  <a:lnTo>
                    <a:pt x="1039" y="97"/>
                  </a:lnTo>
                  <a:lnTo>
                    <a:pt x="1050" y="97"/>
                  </a:lnTo>
                  <a:lnTo>
                    <a:pt x="1061" y="97"/>
                  </a:lnTo>
                  <a:lnTo>
                    <a:pt x="1072" y="97"/>
                  </a:lnTo>
                  <a:lnTo>
                    <a:pt x="1082" y="99"/>
                  </a:lnTo>
                  <a:lnTo>
                    <a:pt x="1093" y="99"/>
                  </a:lnTo>
                  <a:lnTo>
                    <a:pt x="1104" y="100"/>
                  </a:lnTo>
                  <a:lnTo>
                    <a:pt x="1113" y="101"/>
                  </a:lnTo>
                  <a:lnTo>
                    <a:pt x="1124" y="103"/>
                  </a:lnTo>
                  <a:lnTo>
                    <a:pt x="1124" y="615"/>
                  </a:lnTo>
                  <a:lnTo>
                    <a:pt x="1113" y="614"/>
                  </a:lnTo>
                  <a:lnTo>
                    <a:pt x="1104" y="612"/>
                  </a:lnTo>
                  <a:lnTo>
                    <a:pt x="1093" y="611"/>
                  </a:lnTo>
                  <a:lnTo>
                    <a:pt x="1082" y="611"/>
                  </a:lnTo>
                  <a:lnTo>
                    <a:pt x="1072" y="610"/>
                  </a:lnTo>
                  <a:lnTo>
                    <a:pt x="1061" y="610"/>
                  </a:lnTo>
                  <a:lnTo>
                    <a:pt x="1050" y="610"/>
                  </a:lnTo>
                  <a:lnTo>
                    <a:pt x="1039" y="610"/>
                  </a:lnTo>
                  <a:lnTo>
                    <a:pt x="1024" y="610"/>
                  </a:lnTo>
                  <a:lnTo>
                    <a:pt x="1009" y="610"/>
                  </a:lnTo>
                  <a:lnTo>
                    <a:pt x="995" y="611"/>
                  </a:lnTo>
                  <a:lnTo>
                    <a:pt x="980" y="612"/>
                  </a:lnTo>
                  <a:lnTo>
                    <a:pt x="965" y="614"/>
                  </a:lnTo>
                  <a:lnTo>
                    <a:pt x="950" y="615"/>
                  </a:lnTo>
                  <a:lnTo>
                    <a:pt x="936" y="616"/>
                  </a:lnTo>
                  <a:lnTo>
                    <a:pt x="922" y="619"/>
                  </a:lnTo>
                  <a:lnTo>
                    <a:pt x="928" y="628"/>
                  </a:lnTo>
                  <a:lnTo>
                    <a:pt x="934" y="639"/>
                  </a:lnTo>
                  <a:lnTo>
                    <a:pt x="940" y="650"/>
                  </a:lnTo>
                  <a:lnTo>
                    <a:pt x="947" y="661"/>
                  </a:lnTo>
                  <a:lnTo>
                    <a:pt x="954" y="673"/>
                  </a:lnTo>
                  <a:lnTo>
                    <a:pt x="961" y="685"/>
                  </a:lnTo>
                  <a:lnTo>
                    <a:pt x="968" y="697"/>
                  </a:lnTo>
                  <a:lnTo>
                    <a:pt x="976" y="710"/>
                  </a:lnTo>
                  <a:lnTo>
                    <a:pt x="995" y="708"/>
                  </a:lnTo>
                  <a:lnTo>
                    <a:pt x="1012" y="707"/>
                  </a:lnTo>
                  <a:lnTo>
                    <a:pt x="1031" y="707"/>
                  </a:lnTo>
                  <a:lnTo>
                    <a:pt x="1050" y="707"/>
                  </a:lnTo>
                  <a:lnTo>
                    <a:pt x="1069" y="707"/>
                  </a:lnTo>
                  <a:lnTo>
                    <a:pt x="1088" y="708"/>
                  </a:lnTo>
                  <a:lnTo>
                    <a:pt x="1105" y="710"/>
                  </a:lnTo>
                  <a:lnTo>
                    <a:pt x="1124" y="712"/>
                  </a:lnTo>
                  <a:lnTo>
                    <a:pt x="1124" y="753"/>
                  </a:lnTo>
                  <a:lnTo>
                    <a:pt x="1113" y="751"/>
                  </a:lnTo>
                  <a:lnTo>
                    <a:pt x="1104" y="751"/>
                  </a:lnTo>
                  <a:lnTo>
                    <a:pt x="1093" y="750"/>
                  </a:lnTo>
                  <a:lnTo>
                    <a:pt x="1082" y="750"/>
                  </a:lnTo>
                  <a:lnTo>
                    <a:pt x="1072" y="749"/>
                  </a:lnTo>
                  <a:lnTo>
                    <a:pt x="1061" y="749"/>
                  </a:lnTo>
                  <a:lnTo>
                    <a:pt x="1050" y="749"/>
                  </a:lnTo>
                  <a:lnTo>
                    <a:pt x="1039" y="749"/>
                  </a:lnTo>
                  <a:lnTo>
                    <a:pt x="1030" y="749"/>
                  </a:lnTo>
                  <a:lnTo>
                    <a:pt x="1020" y="749"/>
                  </a:lnTo>
                  <a:lnTo>
                    <a:pt x="1009" y="749"/>
                  </a:lnTo>
                  <a:lnTo>
                    <a:pt x="1000" y="750"/>
                  </a:lnTo>
                  <a:lnTo>
                    <a:pt x="1007" y="762"/>
                  </a:lnTo>
                  <a:lnTo>
                    <a:pt x="1015" y="774"/>
                  </a:lnTo>
                  <a:lnTo>
                    <a:pt x="1022" y="787"/>
                  </a:lnTo>
                  <a:lnTo>
                    <a:pt x="1028" y="799"/>
                  </a:lnTo>
                  <a:lnTo>
                    <a:pt x="1035" y="811"/>
                  </a:lnTo>
                  <a:lnTo>
                    <a:pt x="1043" y="823"/>
                  </a:lnTo>
                  <a:lnTo>
                    <a:pt x="1050" y="834"/>
                  </a:lnTo>
                  <a:lnTo>
                    <a:pt x="1057" y="846"/>
                  </a:lnTo>
                  <a:lnTo>
                    <a:pt x="1070" y="846"/>
                  </a:lnTo>
                  <a:lnTo>
                    <a:pt x="1084" y="847"/>
                  </a:lnTo>
                  <a:lnTo>
                    <a:pt x="1097" y="849"/>
                  </a:lnTo>
                  <a:lnTo>
                    <a:pt x="1111" y="849"/>
                  </a:lnTo>
                  <a:lnTo>
                    <a:pt x="1124" y="851"/>
                  </a:lnTo>
                  <a:lnTo>
                    <a:pt x="1138" y="853"/>
                  </a:lnTo>
                  <a:lnTo>
                    <a:pt x="1151" y="854"/>
                  </a:lnTo>
                  <a:lnTo>
                    <a:pt x="1163" y="857"/>
                  </a:lnTo>
                  <a:lnTo>
                    <a:pt x="1222" y="869"/>
                  </a:lnTo>
                  <a:lnTo>
                    <a:pt x="1222" y="22"/>
                  </a:lnTo>
                  <a:lnTo>
                    <a:pt x="118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838" y="1829"/>
              <a:ext cx="134" cy="101"/>
            </a:xfrm>
            <a:custGeom>
              <a:avLst/>
              <a:gdLst>
                <a:gd name="T0" fmla="*/ 39 w 134"/>
                <a:gd name="T1" fmla="*/ 0 h 101"/>
                <a:gd name="T2" fmla="*/ 0 w 134"/>
                <a:gd name="T3" fmla="*/ 100 h 101"/>
                <a:gd name="T4" fmla="*/ 16 w 134"/>
                <a:gd name="T5" fmla="*/ 98 h 101"/>
                <a:gd name="T6" fmla="*/ 34 w 134"/>
                <a:gd name="T7" fmla="*/ 97 h 101"/>
                <a:gd name="T8" fmla="*/ 50 w 134"/>
                <a:gd name="T9" fmla="*/ 97 h 101"/>
                <a:gd name="T10" fmla="*/ 67 w 134"/>
                <a:gd name="T11" fmla="*/ 97 h 101"/>
                <a:gd name="T12" fmla="*/ 84 w 134"/>
                <a:gd name="T13" fmla="*/ 97 h 101"/>
                <a:gd name="T14" fmla="*/ 101 w 134"/>
                <a:gd name="T15" fmla="*/ 98 h 101"/>
                <a:gd name="T16" fmla="*/ 117 w 134"/>
                <a:gd name="T17" fmla="*/ 100 h 101"/>
                <a:gd name="T18" fmla="*/ 134 w 134"/>
                <a:gd name="T19" fmla="*/ 101 h 101"/>
                <a:gd name="T20" fmla="*/ 127 w 134"/>
                <a:gd name="T21" fmla="*/ 4 h 101"/>
                <a:gd name="T22" fmla="*/ 116 w 134"/>
                <a:gd name="T23" fmla="*/ 2 h 101"/>
                <a:gd name="T24" fmla="*/ 105 w 134"/>
                <a:gd name="T25" fmla="*/ 2 h 101"/>
                <a:gd name="T26" fmla="*/ 94 w 134"/>
                <a:gd name="T27" fmla="*/ 1 h 101"/>
                <a:gd name="T28" fmla="*/ 84 w 134"/>
                <a:gd name="T29" fmla="*/ 1 h 101"/>
                <a:gd name="T30" fmla="*/ 73 w 134"/>
                <a:gd name="T31" fmla="*/ 0 h 101"/>
                <a:gd name="T32" fmla="*/ 61 w 134"/>
                <a:gd name="T33" fmla="*/ 0 h 101"/>
                <a:gd name="T34" fmla="*/ 50 w 134"/>
                <a:gd name="T35" fmla="*/ 0 h 101"/>
                <a:gd name="T36" fmla="*/ 39 w 134"/>
                <a:gd name="T3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101">
                  <a:moveTo>
                    <a:pt x="39" y="0"/>
                  </a:moveTo>
                  <a:lnTo>
                    <a:pt x="0" y="100"/>
                  </a:lnTo>
                  <a:lnTo>
                    <a:pt x="16" y="98"/>
                  </a:lnTo>
                  <a:lnTo>
                    <a:pt x="34" y="97"/>
                  </a:lnTo>
                  <a:lnTo>
                    <a:pt x="50" y="97"/>
                  </a:lnTo>
                  <a:lnTo>
                    <a:pt x="67" y="97"/>
                  </a:lnTo>
                  <a:lnTo>
                    <a:pt x="84" y="97"/>
                  </a:lnTo>
                  <a:lnTo>
                    <a:pt x="101" y="98"/>
                  </a:lnTo>
                  <a:lnTo>
                    <a:pt x="117" y="100"/>
                  </a:lnTo>
                  <a:lnTo>
                    <a:pt x="134" y="101"/>
                  </a:lnTo>
                  <a:lnTo>
                    <a:pt x="127" y="4"/>
                  </a:lnTo>
                  <a:lnTo>
                    <a:pt x="116" y="2"/>
                  </a:lnTo>
                  <a:lnTo>
                    <a:pt x="105" y="2"/>
                  </a:lnTo>
                  <a:lnTo>
                    <a:pt x="94" y="1"/>
                  </a:lnTo>
                  <a:lnTo>
                    <a:pt x="84" y="1"/>
                  </a:lnTo>
                  <a:lnTo>
                    <a:pt x="73" y="0"/>
                  </a:lnTo>
                  <a:lnTo>
                    <a:pt x="61" y="0"/>
                  </a:lnTo>
                  <a:lnTo>
                    <a:pt x="5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2658" y="1830"/>
              <a:ext cx="114" cy="99"/>
            </a:xfrm>
            <a:custGeom>
              <a:avLst/>
              <a:gdLst>
                <a:gd name="T0" fmla="*/ 0 w 114"/>
                <a:gd name="T1" fmla="*/ 6 h 99"/>
                <a:gd name="T2" fmla="*/ 29 w 114"/>
                <a:gd name="T3" fmla="*/ 99 h 99"/>
                <a:gd name="T4" fmla="*/ 39 w 114"/>
                <a:gd name="T5" fmla="*/ 97 h 99"/>
                <a:gd name="T6" fmla="*/ 50 w 114"/>
                <a:gd name="T7" fmla="*/ 97 h 99"/>
                <a:gd name="T8" fmla="*/ 61 w 114"/>
                <a:gd name="T9" fmla="*/ 96 h 99"/>
                <a:gd name="T10" fmla="*/ 72 w 114"/>
                <a:gd name="T11" fmla="*/ 96 h 99"/>
                <a:gd name="T12" fmla="*/ 81 w 114"/>
                <a:gd name="T13" fmla="*/ 96 h 99"/>
                <a:gd name="T14" fmla="*/ 92 w 114"/>
                <a:gd name="T15" fmla="*/ 96 h 99"/>
                <a:gd name="T16" fmla="*/ 103 w 114"/>
                <a:gd name="T17" fmla="*/ 96 h 99"/>
                <a:gd name="T18" fmla="*/ 114 w 114"/>
                <a:gd name="T19" fmla="*/ 96 h 99"/>
                <a:gd name="T20" fmla="*/ 107 w 114"/>
                <a:gd name="T21" fmla="*/ 84 h 99"/>
                <a:gd name="T22" fmla="*/ 100 w 114"/>
                <a:gd name="T23" fmla="*/ 73 h 99"/>
                <a:gd name="T24" fmla="*/ 92 w 114"/>
                <a:gd name="T25" fmla="*/ 61 h 99"/>
                <a:gd name="T26" fmla="*/ 85 w 114"/>
                <a:gd name="T27" fmla="*/ 49 h 99"/>
                <a:gd name="T28" fmla="*/ 79 w 114"/>
                <a:gd name="T29" fmla="*/ 37 h 99"/>
                <a:gd name="T30" fmla="*/ 72 w 114"/>
                <a:gd name="T31" fmla="*/ 24 h 99"/>
                <a:gd name="T32" fmla="*/ 64 w 114"/>
                <a:gd name="T33" fmla="*/ 12 h 99"/>
                <a:gd name="T34" fmla="*/ 57 w 114"/>
                <a:gd name="T35" fmla="*/ 0 h 99"/>
                <a:gd name="T36" fmla="*/ 50 w 114"/>
                <a:gd name="T37" fmla="*/ 0 h 99"/>
                <a:gd name="T38" fmla="*/ 43 w 114"/>
                <a:gd name="T39" fmla="*/ 1 h 99"/>
                <a:gd name="T40" fmla="*/ 35 w 114"/>
                <a:gd name="T41" fmla="*/ 1 h 99"/>
                <a:gd name="T42" fmla="*/ 29 w 114"/>
                <a:gd name="T43" fmla="*/ 3 h 99"/>
                <a:gd name="T44" fmla="*/ 22 w 114"/>
                <a:gd name="T45" fmla="*/ 3 h 99"/>
                <a:gd name="T46" fmla="*/ 15 w 114"/>
                <a:gd name="T47" fmla="*/ 4 h 99"/>
                <a:gd name="T48" fmla="*/ 7 w 114"/>
                <a:gd name="T49" fmla="*/ 4 h 99"/>
                <a:gd name="T50" fmla="*/ 0 w 114"/>
                <a:gd name="T51" fmla="*/ 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99">
                  <a:moveTo>
                    <a:pt x="0" y="6"/>
                  </a:moveTo>
                  <a:lnTo>
                    <a:pt x="29" y="99"/>
                  </a:lnTo>
                  <a:lnTo>
                    <a:pt x="39" y="97"/>
                  </a:lnTo>
                  <a:lnTo>
                    <a:pt x="50" y="97"/>
                  </a:lnTo>
                  <a:lnTo>
                    <a:pt x="61" y="96"/>
                  </a:lnTo>
                  <a:lnTo>
                    <a:pt x="72" y="96"/>
                  </a:lnTo>
                  <a:lnTo>
                    <a:pt x="81" y="96"/>
                  </a:lnTo>
                  <a:lnTo>
                    <a:pt x="92" y="96"/>
                  </a:lnTo>
                  <a:lnTo>
                    <a:pt x="103" y="96"/>
                  </a:lnTo>
                  <a:lnTo>
                    <a:pt x="114" y="96"/>
                  </a:lnTo>
                  <a:lnTo>
                    <a:pt x="107" y="84"/>
                  </a:lnTo>
                  <a:lnTo>
                    <a:pt x="100" y="73"/>
                  </a:lnTo>
                  <a:lnTo>
                    <a:pt x="92" y="61"/>
                  </a:lnTo>
                  <a:lnTo>
                    <a:pt x="85" y="49"/>
                  </a:lnTo>
                  <a:lnTo>
                    <a:pt x="79" y="37"/>
                  </a:lnTo>
                  <a:lnTo>
                    <a:pt x="72" y="24"/>
                  </a:lnTo>
                  <a:lnTo>
                    <a:pt x="64" y="12"/>
                  </a:lnTo>
                  <a:lnTo>
                    <a:pt x="57" y="0"/>
                  </a:lnTo>
                  <a:lnTo>
                    <a:pt x="50" y="0"/>
                  </a:lnTo>
                  <a:lnTo>
                    <a:pt x="43" y="1"/>
                  </a:lnTo>
                  <a:lnTo>
                    <a:pt x="35" y="1"/>
                  </a:lnTo>
                  <a:lnTo>
                    <a:pt x="29" y="3"/>
                  </a:lnTo>
                  <a:lnTo>
                    <a:pt x="22" y="3"/>
                  </a:lnTo>
                  <a:lnTo>
                    <a:pt x="15" y="4"/>
                  </a:lnTo>
                  <a:lnTo>
                    <a:pt x="7" y="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957" y="1692"/>
              <a:ext cx="730" cy="365"/>
            </a:xfrm>
            <a:custGeom>
              <a:avLst/>
              <a:gdLst>
                <a:gd name="T0" fmla="*/ 436 w 730"/>
                <a:gd name="T1" fmla="*/ 226 h 365"/>
                <a:gd name="T2" fmla="*/ 475 w 730"/>
                <a:gd name="T3" fmla="*/ 191 h 365"/>
                <a:gd name="T4" fmla="*/ 524 w 730"/>
                <a:gd name="T5" fmla="*/ 158 h 365"/>
                <a:gd name="T6" fmla="*/ 581 w 730"/>
                <a:gd name="T7" fmla="*/ 133 h 365"/>
                <a:gd name="T8" fmla="*/ 644 w 730"/>
                <a:gd name="T9" fmla="*/ 114 h 365"/>
                <a:gd name="T10" fmla="*/ 661 w 730"/>
                <a:gd name="T11" fmla="*/ 10 h 365"/>
                <a:gd name="T12" fmla="*/ 594 w 730"/>
                <a:gd name="T13" fmla="*/ 26 h 365"/>
                <a:gd name="T14" fmla="*/ 532 w 730"/>
                <a:gd name="T15" fmla="*/ 48 h 365"/>
                <a:gd name="T16" fmla="*/ 475 w 730"/>
                <a:gd name="T17" fmla="*/ 75 h 365"/>
                <a:gd name="T18" fmla="*/ 424 w 730"/>
                <a:gd name="T19" fmla="*/ 107 h 365"/>
                <a:gd name="T20" fmla="*/ 381 w 730"/>
                <a:gd name="T21" fmla="*/ 144 h 365"/>
                <a:gd name="T22" fmla="*/ 335 w 730"/>
                <a:gd name="T23" fmla="*/ 126 h 365"/>
                <a:gd name="T24" fmla="*/ 278 w 730"/>
                <a:gd name="T25" fmla="*/ 85 h 365"/>
                <a:gd name="T26" fmla="*/ 212 w 730"/>
                <a:gd name="T27" fmla="*/ 50 h 365"/>
                <a:gd name="T28" fmla="*/ 136 w 730"/>
                <a:gd name="T29" fmla="*/ 25 h 365"/>
                <a:gd name="T30" fmla="*/ 56 w 730"/>
                <a:gd name="T31" fmla="*/ 7 h 365"/>
                <a:gd name="T32" fmla="*/ 6 w 730"/>
                <a:gd name="T33" fmla="*/ 98 h 365"/>
                <a:gd name="T34" fmla="*/ 83 w 730"/>
                <a:gd name="T35" fmla="*/ 111 h 365"/>
                <a:gd name="T36" fmla="*/ 154 w 730"/>
                <a:gd name="T37" fmla="*/ 131 h 365"/>
                <a:gd name="T38" fmla="*/ 216 w 730"/>
                <a:gd name="T39" fmla="*/ 161 h 365"/>
                <a:gd name="T40" fmla="*/ 269 w 730"/>
                <a:gd name="T41" fmla="*/ 196 h 365"/>
                <a:gd name="T42" fmla="*/ 309 w 730"/>
                <a:gd name="T43" fmla="*/ 238 h 365"/>
                <a:gd name="T44" fmla="*/ 289 w 730"/>
                <a:gd name="T45" fmla="*/ 231 h 365"/>
                <a:gd name="T46" fmla="*/ 238 w 730"/>
                <a:gd name="T47" fmla="*/ 202 h 365"/>
                <a:gd name="T48" fmla="*/ 181 w 730"/>
                <a:gd name="T49" fmla="*/ 179 h 365"/>
                <a:gd name="T50" fmla="*/ 119 w 730"/>
                <a:gd name="T51" fmla="*/ 160 h 365"/>
                <a:gd name="T52" fmla="*/ 54 w 730"/>
                <a:gd name="T53" fmla="*/ 146 h 365"/>
                <a:gd name="T54" fmla="*/ 15 w 730"/>
                <a:gd name="T55" fmla="*/ 238 h 365"/>
                <a:gd name="T56" fmla="*/ 81 w 730"/>
                <a:gd name="T57" fmla="*/ 250 h 365"/>
                <a:gd name="T58" fmla="*/ 143 w 730"/>
                <a:gd name="T59" fmla="*/ 268 h 365"/>
                <a:gd name="T60" fmla="*/ 200 w 730"/>
                <a:gd name="T61" fmla="*/ 291 h 365"/>
                <a:gd name="T62" fmla="*/ 248 w 730"/>
                <a:gd name="T63" fmla="*/ 319 h 365"/>
                <a:gd name="T64" fmla="*/ 289 w 730"/>
                <a:gd name="T65" fmla="*/ 353 h 365"/>
                <a:gd name="T66" fmla="*/ 448 w 730"/>
                <a:gd name="T67" fmla="*/ 353 h 365"/>
                <a:gd name="T68" fmla="*/ 489 w 730"/>
                <a:gd name="T69" fmla="*/ 318 h 365"/>
                <a:gd name="T70" fmla="*/ 539 w 730"/>
                <a:gd name="T71" fmla="*/ 289 h 365"/>
                <a:gd name="T72" fmla="*/ 597 w 730"/>
                <a:gd name="T73" fmla="*/ 265 h 365"/>
                <a:gd name="T74" fmla="*/ 661 w 730"/>
                <a:gd name="T75" fmla="*/ 248 h 365"/>
                <a:gd name="T76" fmla="*/ 730 w 730"/>
                <a:gd name="T77" fmla="*/ 237 h 365"/>
                <a:gd name="T78" fmla="*/ 661 w 730"/>
                <a:gd name="T79" fmla="*/ 150 h 365"/>
                <a:gd name="T80" fmla="*/ 601 w 730"/>
                <a:gd name="T81" fmla="*/ 164 h 365"/>
                <a:gd name="T82" fmla="*/ 544 w 730"/>
                <a:gd name="T83" fmla="*/ 181 h 365"/>
                <a:gd name="T84" fmla="*/ 492 w 730"/>
                <a:gd name="T85" fmla="*/ 206 h 365"/>
                <a:gd name="T86" fmla="*/ 444 w 730"/>
                <a:gd name="T87" fmla="*/ 233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0" h="365">
                  <a:moveTo>
                    <a:pt x="416" y="253"/>
                  </a:moveTo>
                  <a:lnTo>
                    <a:pt x="425" y="239"/>
                  </a:lnTo>
                  <a:lnTo>
                    <a:pt x="436" y="226"/>
                  </a:lnTo>
                  <a:lnTo>
                    <a:pt x="447" y="214"/>
                  </a:lnTo>
                  <a:lnTo>
                    <a:pt x="461" y="202"/>
                  </a:lnTo>
                  <a:lnTo>
                    <a:pt x="475" y="191"/>
                  </a:lnTo>
                  <a:lnTo>
                    <a:pt x="490" y="179"/>
                  </a:lnTo>
                  <a:lnTo>
                    <a:pt x="507" y="169"/>
                  </a:lnTo>
                  <a:lnTo>
                    <a:pt x="524" y="158"/>
                  </a:lnTo>
                  <a:lnTo>
                    <a:pt x="542" y="150"/>
                  </a:lnTo>
                  <a:lnTo>
                    <a:pt x="561" y="141"/>
                  </a:lnTo>
                  <a:lnTo>
                    <a:pt x="581" y="133"/>
                  </a:lnTo>
                  <a:lnTo>
                    <a:pt x="601" y="126"/>
                  </a:lnTo>
                  <a:lnTo>
                    <a:pt x="621" y="119"/>
                  </a:lnTo>
                  <a:lnTo>
                    <a:pt x="644" y="114"/>
                  </a:lnTo>
                  <a:lnTo>
                    <a:pt x="666" y="108"/>
                  </a:lnTo>
                  <a:lnTo>
                    <a:pt x="689" y="104"/>
                  </a:lnTo>
                  <a:lnTo>
                    <a:pt x="661" y="10"/>
                  </a:lnTo>
                  <a:lnTo>
                    <a:pt x="638" y="14"/>
                  </a:lnTo>
                  <a:lnTo>
                    <a:pt x="616" y="19"/>
                  </a:lnTo>
                  <a:lnTo>
                    <a:pt x="594" y="26"/>
                  </a:lnTo>
                  <a:lnTo>
                    <a:pt x="573" y="33"/>
                  </a:lnTo>
                  <a:lnTo>
                    <a:pt x="552" y="39"/>
                  </a:lnTo>
                  <a:lnTo>
                    <a:pt x="532" y="48"/>
                  </a:lnTo>
                  <a:lnTo>
                    <a:pt x="512" y="56"/>
                  </a:lnTo>
                  <a:lnTo>
                    <a:pt x="493" y="65"/>
                  </a:lnTo>
                  <a:lnTo>
                    <a:pt x="475" y="75"/>
                  </a:lnTo>
                  <a:lnTo>
                    <a:pt x="457" y="85"/>
                  </a:lnTo>
                  <a:lnTo>
                    <a:pt x="440" y="96"/>
                  </a:lnTo>
                  <a:lnTo>
                    <a:pt x="424" y="107"/>
                  </a:lnTo>
                  <a:lnTo>
                    <a:pt x="409" y="119"/>
                  </a:lnTo>
                  <a:lnTo>
                    <a:pt x="394" y="131"/>
                  </a:lnTo>
                  <a:lnTo>
                    <a:pt x="381" y="144"/>
                  </a:lnTo>
                  <a:lnTo>
                    <a:pt x="367" y="157"/>
                  </a:lnTo>
                  <a:lnTo>
                    <a:pt x="352" y="141"/>
                  </a:lnTo>
                  <a:lnTo>
                    <a:pt x="335" y="126"/>
                  </a:lnTo>
                  <a:lnTo>
                    <a:pt x="317" y="111"/>
                  </a:lnTo>
                  <a:lnTo>
                    <a:pt x="298" y="98"/>
                  </a:lnTo>
                  <a:lnTo>
                    <a:pt x="278" y="85"/>
                  </a:lnTo>
                  <a:lnTo>
                    <a:pt x="256" y="73"/>
                  </a:lnTo>
                  <a:lnTo>
                    <a:pt x="235" y="61"/>
                  </a:lnTo>
                  <a:lnTo>
                    <a:pt x="212" y="50"/>
                  </a:lnTo>
                  <a:lnTo>
                    <a:pt x="188" y="41"/>
                  </a:lnTo>
                  <a:lnTo>
                    <a:pt x="162" y="33"/>
                  </a:lnTo>
                  <a:lnTo>
                    <a:pt x="136" y="25"/>
                  </a:lnTo>
                  <a:lnTo>
                    <a:pt x="111" y="18"/>
                  </a:lnTo>
                  <a:lnTo>
                    <a:pt x="83" y="12"/>
                  </a:lnTo>
                  <a:lnTo>
                    <a:pt x="56" y="7"/>
                  </a:lnTo>
                  <a:lnTo>
                    <a:pt x="28" y="3"/>
                  </a:lnTo>
                  <a:lnTo>
                    <a:pt x="0" y="0"/>
                  </a:lnTo>
                  <a:lnTo>
                    <a:pt x="6" y="98"/>
                  </a:lnTo>
                  <a:lnTo>
                    <a:pt x="32" y="100"/>
                  </a:lnTo>
                  <a:lnTo>
                    <a:pt x="58" y="106"/>
                  </a:lnTo>
                  <a:lnTo>
                    <a:pt x="83" y="111"/>
                  </a:lnTo>
                  <a:lnTo>
                    <a:pt x="108" y="116"/>
                  </a:lnTo>
                  <a:lnTo>
                    <a:pt x="131" y="123"/>
                  </a:lnTo>
                  <a:lnTo>
                    <a:pt x="154" y="131"/>
                  </a:lnTo>
                  <a:lnTo>
                    <a:pt x="175" y="141"/>
                  </a:lnTo>
                  <a:lnTo>
                    <a:pt x="197" y="150"/>
                  </a:lnTo>
                  <a:lnTo>
                    <a:pt x="216" y="161"/>
                  </a:lnTo>
                  <a:lnTo>
                    <a:pt x="235" y="172"/>
                  </a:lnTo>
                  <a:lnTo>
                    <a:pt x="252" y="184"/>
                  </a:lnTo>
                  <a:lnTo>
                    <a:pt x="269" y="196"/>
                  </a:lnTo>
                  <a:lnTo>
                    <a:pt x="284" y="210"/>
                  </a:lnTo>
                  <a:lnTo>
                    <a:pt x="297" y="223"/>
                  </a:lnTo>
                  <a:lnTo>
                    <a:pt x="309" y="238"/>
                  </a:lnTo>
                  <a:lnTo>
                    <a:pt x="320" y="253"/>
                  </a:lnTo>
                  <a:lnTo>
                    <a:pt x="305" y="242"/>
                  </a:lnTo>
                  <a:lnTo>
                    <a:pt x="289" y="231"/>
                  </a:lnTo>
                  <a:lnTo>
                    <a:pt x="273" y="221"/>
                  </a:lnTo>
                  <a:lnTo>
                    <a:pt x="255" y="211"/>
                  </a:lnTo>
                  <a:lnTo>
                    <a:pt x="238" y="202"/>
                  </a:lnTo>
                  <a:lnTo>
                    <a:pt x="219" y="194"/>
                  </a:lnTo>
                  <a:lnTo>
                    <a:pt x="200" y="185"/>
                  </a:lnTo>
                  <a:lnTo>
                    <a:pt x="181" y="179"/>
                  </a:lnTo>
                  <a:lnTo>
                    <a:pt x="161" y="172"/>
                  </a:lnTo>
                  <a:lnTo>
                    <a:pt x="140" y="165"/>
                  </a:lnTo>
                  <a:lnTo>
                    <a:pt x="119" y="160"/>
                  </a:lnTo>
                  <a:lnTo>
                    <a:pt x="97" y="154"/>
                  </a:lnTo>
                  <a:lnTo>
                    <a:pt x="75" y="150"/>
                  </a:lnTo>
                  <a:lnTo>
                    <a:pt x="54" y="146"/>
                  </a:lnTo>
                  <a:lnTo>
                    <a:pt x="31" y="144"/>
                  </a:lnTo>
                  <a:lnTo>
                    <a:pt x="8" y="141"/>
                  </a:lnTo>
                  <a:lnTo>
                    <a:pt x="15" y="238"/>
                  </a:lnTo>
                  <a:lnTo>
                    <a:pt x="38" y="241"/>
                  </a:lnTo>
                  <a:lnTo>
                    <a:pt x="59" y="245"/>
                  </a:lnTo>
                  <a:lnTo>
                    <a:pt x="81" y="250"/>
                  </a:lnTo>
                  <a:lnTo>
                    <a:pt x="102" y="254"/>
                  </a:lnTo>
                  <a:lnTo>
                    <a:pt x="123" y="261"/>
                  </a:lnTo>
                  <a:lnTo>
                    <a:pt x="143" y="268"/>
                  </a:lnTo>
                  <a:lnTo>
                    <a:pt x="163" y="275"/>
                  </a:lnTo>
                  <a:lnTo>
                    <a:pt x="182" y="283"/>
                  </a:lnTo>
                  <a:lnTo>
                    <a:pt x="200" y="291"/>
                  </a:lnTo>
                  <a:lnTo>
                    <a:pt x="217" y="300"/>
                  </a:lnTo>
                  <a:lnTo>
                    <a:pt x="234" y="310"/>
                  </a:lnTo>
                  <a:lnTo>
                    <a:pt x="248" y="319"/>
                  </a:lnTo>
                  <a:lnTo>
                    <a:pt x="263" y="330"/>
                  </a:lnTo>
                  <a:lnTo>
                    <a:pt x="277" y="341"/>
                  </a:lnTo>
                  <a:lnTo>
                    <a:pt x="289" y="353"/>
                  </a:lnTo>
                  <a:lnTo>
                    <a:pt x="300" y="365"/>
                  </a:lnTo>
                  <a:lnTo>
                    <a:pt x="436" y="365"/>
                  </a:lnTo>
                  <a:lnTo>
                    <a:pt x="448" y="353"/>
                  </a:lnTo>
                  <a:lnTo>
                    <a:pt x="461" y="341"/>
                  </a:lnTo>
                  <a:lnTo>
                    <a:pt x="474" y="330"/>
                  </a:lnTo>
                  <a:lnTo>
                    <a:pt x="489" y="318"/>
                  </a:lnTo>
                  <a:lnTo>
                    <a:pt x="505" y="308"/>
                  </a:lnTo>
                  <a:lnTo>
                    <a:pt x="521" y="299"/>
                  </a:lnTo>
                  <a:lnTo>
                    <a:pt x="539" y="289"/>
                  </a:lnTo>
                  <a:lnTo>
                    <a:pt x="558" y="280"/>
                  </a:lnTo>
                  <a:lnTo>
                    <a:pt x="577" y="273"/>
                  </a:lnTo>
                  <a:lnTo>
                    <a:pt x="597" y="265"/>
                  </a:lnTo>
                  <a:lnTo>
                    <a:pt x="619" y="258"/>
                  </a:lnTo>
                  <a:lnTo>
                    <a:pt x="639" y="253"/>
                  </a:lnTo>
                  <a:lnTo>
                    <a:pt x="661" y="248"/>
                  </a:lnTo>
                  <a:lnTo>
                    <a:pt x="684" y="244"/>
                  </a:lnTo>
                  <a:lnTo>
                    <a:pt x="707" y="239"/>
                  </a:lnTo>
                  <a:lnTo>
                    <a:pt x="730" y="237"/>
                  </a:lnTo>
                  <a:lnTo>
                    <a:pt x="701" y="144"/>
                  </a:lnTo>
                  <a:lnTo>
                    <a:pt x="681" y="146"/>
                  </a:lnTo>
                  <a:lnTo>
                    <a:pt x="661" y="150"/>
                  </a:lnTo>
                  <a:lnTo>
                    <a:pt x="640" y="154"/>
                  </a:lnTo>
                  <a:lnTo>
                    <a:pt x="620" y="158"/>
                  </a:lnTo>
                  <a:lnTo>
                    <a:pt x="601" y="164"/>
                  </a:lnTo>
                  <a:lnTo>
                    <a:pt x="581" y="169"/>
                  </a:lnTo>
                  <a:lnTo>
                    <a:pt x="563" y="176"/>
                  </a:lnTo>
                  <a:lnTo>
                    <a:pt x="544" y="181"/>
                  </a:lnTo>
                  <a:lnTo>
                    <a:pt x="527" y="189"/>
                  </a:lnTo>
                  <a:lnTo>
                    <a:pt x="509" y="198"/>
                  </a:lnTo>
                  <a:lnTo>
                    <a:pt x="492" y="206"/>
                  </a:lnTo>
                  <a:lnTo>
                    <a:pt x="475" y="214"/>
                  </a:lnTo>
                  <a:lnTo>
                    <a:pt x="459" y="223"/>
                  </a:lnTo>
                  <a:lnTo>
                    <a:pt x="444" y="233"/>
                  </a:lnTo>
                  <a:lnTo>
                    <a:pt x="430" y="242"/>
                  </a:lnTo>
                  <a:lnTo>
                    <a:pt x="416" y="2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2642" y="2634"/>
              <a:ext cx="424" cy="425"/>
            </a:xfrm>
            <a:custGeom>
              <a:avLst/>
              <a:gdLst>
                <a:gd name="T0" fmla="*/ 212 w 424"/>
                <a:gd name="T1" fmla="*/ 425 h 425"/>
                <a:gd name="T2" fmla="*/ 234 w 424"/>
                <a:gd name="T3" fmla="*/ 423 h 425"/>
                <a:gd name="T4" fmla="*/ 254 w 424"/>
                <a:gd name="T5" fmla="*/ 421 h 425"/>
                <a:gd name="T6" fmla="*/ 274 w 424"/>
                <a:gd name="T7" fmla="*/ 415 h 425"/>
                <a:gd name="T8" fmla="*/ 293 w 424"/>
                <a:gd name="T9" fmla="*/ 408 h 425"/>
                <a:gd name="T10" fmla="*/ 312 w 424"/>
                <a:gd name="T11" fmla="*/ 400 h 425"/>
                <a:gd name="T12" fmla="*/ 330 w 424"/>
                <a:gd name="T13" fmla="*/ 390 h 425"/>
                <a:gd name="T14" fmla="*/ 346 w 424"/>
                <a:gd name="T15" fmla="*/ 377 h 425"/>
                <a:gd name="T16" fmla="*/ 362 w 424"/>
                <a:gd name="T17" fmla="*/ 363 h 425"/>
                <a:gd name="T18" fmla="*/ 377 w 424"/>
                <a:gd name="T19" fmla="*/ 348 h 425"/>
                <a:gd name="T20" fmla="*/ 389 w 424"/>
                <a:gd name="T21" fmla="*/ 330 h 425"/>
                <a:gd name="T22" fmla="*/ 400 w 424"/>
                <a:gd name="T23" fmla="*/ 313 h 425"/>
                <a:gd name="T24" fmla="*/ 408 w 424"/>
                <a:gd name="T25" fmla="*/ 294 h 425"/>
                <a:gd name="T26" fmla="*/ 415 w 424"/>
                <a:gd name="T27" fmla="*/ 275 h 425"/>
                <a:gd name="T28" fmla="*/ 420 w 424"/>
                <a:gd name="T29" fmla="*/ 254 h 425"/>
                <a:gd name="T30" fmla="*/ 423 w 424"/>
                <a:gd name="T31" fmla="*/ 234 h 425"/>
                <a:gd name="T32" fmla="*/ 424 w 424"/>
                <a:gd name="T33" fmla="*/ 213 h 425"/>
                <a:gd name="T34" fmla="*/ 423 w 424"/>
                <a:gd name="T35" fmla="*/ 191 h 425"/>
                <a:gd name="T36" fmla="*/ 420 w 424"/>
                <a:gd name="T37" fmla="*/ 171 h 425"/>
                <a:gd name="T38" fmla="*/ 415 w 424"/>
                <a:gd name="T39" fmla="*/ 150 h 425"/>
                <a:gd name="T40" fmla="*/ 408 w 424"/>
                <a:gd name="T41" fmla="*/ 131 h 425"/>
                <a:gd name="T42" fmla="*/ 400 w 424"/>
                <a:gd name="T43" fmla="*/ 112 h 425"/>
                <a:gd name="T44" fmla="*/ 389 w 424"/>
                <a:gd name="T45" fmla="*/ 95 h 425"/>
                <a:gd name="T46" fmla="*/ 377 w 424"/>
                <a:gd name="T47" fmla="*/ 79 h 425"/>
                <a:gd name="T48" fmla="*/ 362 w 424"/>
                <a:gd name="T49" fmla="*/ 62 h 425"/>
                <a:gd name="T50" fmla="*/ 346 w 424"/>
                <a:gd name="T51" fmla="*/ 49 h 425"/>
                <a:gd name="T52" fmla="*/ 330 w 424"/>
                <a:gd name="T53" fmla="*/ 37 h 425"/>
                <a:gd name="T54" fmla="*/ 312 w 424"/>
                <a:gd name="T55" fmla="*/ 26 h 425"/>
                <a:gd name="T56" fmla="*/ 293 w 424"/>
                <a:gd name="T57" fmla="*/ 17 h 425"/>
                <a:gd name="T58" fmla="*/ 274 w 424"/>
                <a:gd name="T59" fmla="*/ 10 h 425"/>
                <a:gd name="T60" fmla="*/ 254 w 424"/>
                <a:gd name="T61" fmla="*/ 4 h 425"/>
                <a:gd name="T62" fmla="*/ 234 w 424"/>
                <a:gd name="T63" fmla="*/ 2 h 425"/>
                <a:gd name="T64" fmla="*/ 212 w 424"/>
                <a:gd name="T65" fmla="*/ 0 h 425"/>
                <a:gd name="T66" fmla="*/ 169 w 424"/>
                <a:gd name="T67" fmla="*/ 4 h 425"/>
                <a:gd name="T68" fmla="*/ 130 w 424"/>
                <a:gd name="T69" fmla="*/ 17 h 425"/>
                <a:gd name="T70" fmla="*/ 93 w 424"/>
                <a:gd name="T71" fmla="*/ 37 h 425"/>
                <a:gd name="T72" fmla="*/ 62 w 424"/>
                <a:gd name="T73" fmla="*/ 62 h 425"/>
                <a:gd name="T74" fmla="*/ 36 w 424"/>
                <a:gd name="T75" fmla="*/ 95 h 425"/>
                <a:gd name="T76" fmla="*/ 16 w 424"/>
                <a:gd name="T77" fmla="*/ 130 h 425"/>
                <a:gd name="T78" fmla="*/ 4 w 424"/>
                <a:gd name="T79" fmla="*/ 171 h 425"/>
                <a:gd name="T80" fmla="*/ 0 w 424"/>
                <a:gd name="T81" fmla="*/ 213 h 425"/>
                <a:gd name="T82" fmla="*/ 1 w 424"/>
                <a:gd name="T83" fmla="*/ 234 h 425"/>
                <a:gd name="T84" fmla="*/ 4 w 424"/>
                <a:gd name="T85" fmla="*/ 254 h 425"/>
                <a:gd name="T86" fmla="*/ 9 w 424"/>
                <a:gd name="T87" fmla="*/ 275 h 425"/>
                <a:gd name="T88" fmla="*/ 16 w 424"/>
                <a:gd name="T89" fmla="*/ 294 h 425"/>
                <a:gd name="T90" fmla="*/ 24 w 424"/>
                <a:gd name="T91" fmla="*/ 313 h 425"/>
                <a:gd name="T92" fmla="*/ 35 w 424"/>
                <a:gd name="T93" fmla="*/ 330 h 425"/>
                <a:gd name="T94" fmla="*/ 47 w 424"/>
                <a:gd name="T95" fmla="*/ 348 h 425"/>
                <a:gd name="T96" fmla="*/ 62 w 424"/>
                <a:gd name="T97" fmla="*/ 363 h 425"/>
                <a:gd name="T98" fmla="*/ 78 w 424"/>
                <a:gd name="T99" fmla="*/ 377 h 425"/>
                <a:gd name="T100" fmla="*/ 95 w 424"/>
                <a:gd name="T101" fmla="*/ 390 h 425"/>
                <a:gd name="T102" fmla="*/ 112 w 424"/>
                <a:gd name="T103" fmla="*/ 400 h 425"/>
                <a:gd name="T104" fmla="*/ 131 w 424"/>
                <a:gd name="T105" fmla="*/ 408 h 425"/>
                <a:gd name="T106" fmla="*/ 150 w 424"/>
                <a:gd name="T107" fmla="*/ 415 h 425"/>
                <a:gd name="T108" fmla="*/ 170 w 424"/>
                <a:gd name="T109" fmla="*/ 421 h 425"/>
                <a:gd name="T110" fmla="*/ 191 w 424"/>
                <a:gd name="T111" fmla="*/ 423 h 425"/>
                <a:gd name="T112" fmla="*/ 212 w 424"/>
                <a:gd name="T113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4" h="425">
                  <a:moveTo>
                    <a:pt x="212" y="425"/>
                  </a:moveTo>
                  <a:lnTo>
                    <a:pt x="234" y="423"/>
                  </a:lnTo>
                  <a:lnTo>
                    <a:pt x="254" y="421"/>
                  </a:lnTo>
                  <a:lnTo>
                    <a:pt x="274" y="415"/>
                  </a:lnTo>
                  <a:lnTo>
                    <a:pt x="293" y="408"/>
                  </a:lnTo>
                  <a:lnTo>
                    <a:pt x="312" y="400"/>
                  </a:lnTo>
                  <a:lnTo>
                    <a:pt x="330" y="390"/>
                  </a:lnTo>
                  <a:lnTo>
                    <a:pt x="346" y="377"/>
                  </a:lnTo>
                  <a:lnTo>
                    <a:pt x="362" y="363"/>
                  </a:lnTo>
                  <a:lnTo>
                    <a:pt x="377" y="348"/>
                  </a:lnTo>
                  <a:lnTo>
                    <a:pt x="389" y="330"/>
                  </a:lnTo>
                  <a:lnTo>
                    <a:pt x="400" y="313"/>
                  </a:lnTo>
                  <a:lnTo>
                    <a:pt x="408" y="294"/>
                  </a:lnTo>
                  <a:lnTo>
                    <a:pt x="415" y="275"/>
                  </a:lnTo>
                  <a:lnTo>
                    <a:pt x="420" y="254"/>
                  </a:lnTo>
                  <a:lnTo>
                    <a:pt x="423" y="234"/>
                  </a:lnTo>
                  <a:lnTo>
                    <a:pt x="424" y="213"/>
                  </a:lnTo>
                  <a:lnTo>
                    <a:pt x="423" y="191"/>
                  </a:lnTo>
                  <a:lnTo>
                    <a:pt x="420" y="171"/>
                  </a:lnTo>
                  <a:lnTo>
                    <a:pt x="415" y="150"/>
                  </a:lnTo>
                  <a:lnTo>
                    <a:pt x="408" y="131"/>
                  </a:lnTo>
                  <a:lnTo>
                    <a:pt x="400" y="112"/>
                  </a:lnTo>
                  <a:lnTo>
                    <a:pt x="389" y="95"/>
                  </a:lnTo>
                  <a:lnTo>
                    <a:pt x="377" y="79"/>
                  </a:lnTo>
                  <a:lnTo>
                    <a:pt x="362" y="62"/>
                  </a:lnTo>
                  <a:lnTo>
                    <a:pt x="346" y="49"/>
                  </a:lnTo>
                  <a:lnTo>
                    <a:pt x="330" y="37"/>
                  </a:lnTo>
                  <a:lnTo>
                    <a:pt x="312" y="26"/>
                  </a:lnTo>
                  <a:lnTo>
                    <a:pt x="293" y="17"/>
                  </a:lnTo>
                  <a:lnTo>
                    <a:pt x="274" y="10"/>
                  </a:lnTo>
                  <a:lnTo>
                    <a:pt x="254" y="4"/>
                  </a:lnTo>
                  <a:lnTo>
                    <a:pt x="234" y="2"/>
                  </a:lnTo>
                  <a:lnTo>
                    <a:pt x="212" y="0"/>
                  </a:lnTo>
                  <a:lnTo>
                    <a:pt x="169" y="4"/>
                  </a:lnTo>
                  <a:lnTo>
                    <a:pt x="130" y="17"/>
                  </a:lnTo>
                  <a:lnTo>
                    <a:pt x="93" y="37"/>
                  </a:lnTo>
                  <a:lnTo>
                    <a:pt x="62" y="62"/>
                  </a:lnTo>
                  <a:lnTo>
                    <a:pt x="36" y="95"/>
                  </a:lnTo>
                  <a:lnTo>
                    <a:pt x="16" y="130"/>
                  </a:lnTo>
                  <a:lnTo>
                    <a:pt x="4" y="171"/>
                  </a:lnTo>
                  <a:lnTo>
                    <a:pt x="0" y="213"/>
                  </a:lnTo>
                  <a:lnTo>
                    <a:pt x="1" y="234"/>
                  </a:lnTo>
                  <a:lnTo>
                    <a:pt x="4" y="254"/>
                  </a:lnTo>
                  <a:lnTo>
                    <a:pt x="9" y="275"/>
                  </a:lnTo>
                  <a:lnTo>
                    <a:pt x="16" y="294"/>
                  </a:lnTo>
                  <a:lnTo>
                    <a:pt x="24" y="313"/>
                  </a:lnTo>
                  <a:lnTo>
                    <a:pt x="35" y="330"/>
                  </a:lnTo>
                  <a:lnTo>
                    <a:pt x="47" y="348"/>
                  </a:lnTo>
                  <a:lnTo>
                    <a:pt x="62" y="363"/>
                  </a:lnTo>
                  <a:lnTo>
                    <a:pt x="78" y="377"/>
                  </a:lnTo>
                  <a:lnTo>
                    <a:pt x="95" y="390"/>
                  </a:lnTo>
                  <a:lnTo>
                    <a:pt x="112" y="400"/>
                  </a:lnTo>
                  <a:lnTo>
                    <a:pt x="131" y="408"/>
                  </a:lnTo>
                  <a:lnTo>
                    <a:pt x="150" y="415"/>
                  </a:lnTo>
                  <a:lnTo>
                    <a:pt x="170" y="421"/>
                  </a:lnTo>
                  <a:lnTo>
                    <a:pt x="191" y="423"/>
                  </a:lnTo>
                  <a:lnTo>
                    <a:pt x="212" y="4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751" y="2744"/>
              <a:ext cx="206" cy="205"/>
            </a:xfrm>
            <a:custGeom>
              <a:avLst/>
              <a:gdLst>
                <a:gd name="T0" fmla="*/ 0 w 206"/>
                <a:gd name="T1" fmla="*/ 103 h 205"/>
                <a:gd name="T2" fmla="*/ 2 w 206"/>
                <a:gd name="T3" fmla="*/ 82 h 205"/>
                <a:gd name="T4" fmla="*/ 9 w 206"/>
                <a:gd name="T5" fmla="*/ 63 h 205"/>
                <a:gd name="T6" fmla="*/ 18 w 206"/>
                <a:gd name="T7" fmla="*/ 46 h 205"/>
                <a:gd name="T8" fmla="*/ 30 w 206"/>
                <a:gd name="T9" fmla="*/ 31 h 205"/>
                <a:gd name="T10" fmla="*/ 38 w 206"/>
                <a:gd name="T11" fmla="*/ 24 h 205"/>
                <a:gd name="T12" fmla="*/ 46 w 206"/>
                <a:gd name="T13" fmla="*/ 17 h 205"/>
                <a:gd name="T14" fmla="*/ 55 w 206"/>
                <a:gd name="T15" fmla="*/ 12 h 205"/>
                <a:gd name="T16" fmla="*/ 64 w 206"/>
                <a:gd name="T17" fmla="*/ 8 h 205"/>
                <a:gd name="T18" fmla="*/ 73 w 206"/>
                <a:gd name="T19" fmla="*/ 4 h 205"/>
                <a:gd name="T20" fmla="*/ 83 w 206"/>
                <a:gd name="T21" fmla="*/ 1 h 205"/>
                <a:gd name="T22" fmla="*/ 94 w 206"/>
                <a:gd name="T23" fmla="*/ 0 h 205"/>
                <a:gd name="T24" fmla="*/ 103 w 206"/>
                <a:gd name="T25" fmla="*/ 0 h 205"/>
                <a:gd name="T26" fmla="*/ 113 w 206"/>
                <a:gd name="T27" fmla="*/ 0 h 205"/>
                <a:gd name="T28" fmla="*/ 123 w 206"/>
                <a:gd name="T29" fmla="*/ 1 h 205"/>
                <a:gd name="T30" fmla="*/ 133 w 206"/>
                <a:gd name="T31" fmla="*/ 4 h 205"/>
                <a:gd name="T32" fmla="*/ 142 w 206"/>
                <a:gd name="T33" fmla="*/ 8 h 205"/>
                <a:gd name="T34" fmla="*/ 152 w 206"/>
                <a:gd name="T35" fmla="*/ 12 h 205"/>
                <a:gd name="T36" fmla="*/ 160 w 206"/>
                <a:gd name="T37" fmla="*/ 17 h 205"/>
                <a:gd name="T38" fmla="*/ 168 w 206"/>
                <a:gd name="T39" fmla="*/ 24 h 205"/>
                <a:gd name="T40" fmla="*/ 176 w 206"/>
                <a:gd name="T41" fmla="*/ 31 h 205"/>
                <a:gd name="T42" fmla="*/ 188 w 206"/>
                <a:gd name="T43" fmla="*/ 46 h 205"/>
                <a:gd name="T44" fmla="*/ 198 w 206"/>
                <a:gd name="T45" fmla="*/ 63 h 205"/>
                <a:gd name="T46" fmla="*/ 205 w 206"/>
                <a:gd name="T47" fmla="*/ 82 h 205"/>
                <a:gd name="T48" fmla="*/ 206 w 206"/>
                <a:gd name="T49" fmla="*/ 103 h 205"/>
                <a:gd name="T50" fmla="*/ 203 w 206"/>
                <a:gd name="T51" fmla="*/ 123 h 205"/>
                <a:gd name="T52" fmla="*/ 198 w 206"/>
                <a:gd name="T53" fmla="*/ 143 h 205"/>
                <a:gd name="T54" fmla="*/ 188 w 206"/>
                <a:gd name="T55" fmla="*/ 161 h 205"/>
                <a:gd name="T56" fmla="*/ 176 w 206"/>
                <a:gd name="T57" fmla="*/ 175 h 205"/>
                <a:gd name="T58" fmla="*/ 161 w 206"/>
                <a:gd name="T59" fmla="*/ 188 h 205"/>
                <a:gd name="T60" fmla="*/ 144 w 206"/>
                <a:gd name="T61" fmla="*/ 197 h 205"/>
                <a:gd name="T62" fmla="*/ 123 w 206"/>
                <a:gd name="T63" fmla="*/ 203 h 205"/>
                <a:gd name="T64" fmla="*/ 103 w 206"/>
                <a:gd name="T65" fmla="*/ 205 h 205"/>
                <a:gd name="T66" fmla="*/ 94 w 206"/>
                <a:gd name="T67" fmla="*/ 205 h 205"/>
                <a:gd name="T68" fmla="*/ 83 w 206"/>
                <a:gd name="T69" fmla="*/ 204 h 205"/>
                <a:gd name="T70" fmla="*/ 73 w 206"/>
                <a:gd name="T71" fmla="*/ 201 h 205"/>
                <a:gd name="T72" fmla="*/ 64 w 206"/>
                <a:gd name="T73" fmla="*/ 198 h 205"/>
                <a:gd name="T74" fmla="*/ 55 w 206"/>
                <a:gd name="T75" fmla="*/ 194 h 205"/>
                <a:gd name="T76" fmla="*/ 46 w 206"/>
                <a:gd name="T77" fmla="*/ 189 h 205"/>
                <a:gd name="T78" fmla="*/ 38 w 206"/>
                <a:gd name="T79" fmla="*/ 182 h 205"/>
                <a:gd name="T80" fmla="*/ 30 w 206"/>
                <a:gd name="T81" fmla="*/ 175 h 205"/>
                <a:gd name="T82" fmla="*/ 18 w 206"/>
                <a:gd name="T83" fmla="*/ 161 h 205"/>
                <a:gd name="T84" fmla="*/ 9 w 206"/>
                <a:gd name="T85" fmla="*/ 143 h 205"/>
                <a:gd name="T86" fmla="*/ 2 w 206"/>
                <a:gd name="T87" fmla="*/ 123 h 205"/>
                <a:gd name="T88" fmla="*/ 0 w 206"/>
                <a:gd name="T89" fmla="*/ 10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6" h="205">
                  <a:moveTo>
                    <a:pt x="0" y="103"/>
                  </a:moveTo>
                  <a:lnTo>
                    <a:pt x="2" y="82"/>
                  </a:lnTo>
                  <a:lnTo>
                    <a:pt x="9" y="63"/>
                  </a:lnTo>
                  <a:lnTo>
                    <a:pt x="18" y="46"/>
                  </a:lnTo>
                  <a:lnTo>
                    <a:pt x="30" y="31"/>
                  </a:lnTo>
                  <a:lnTo>
                    <a:pt x="38" y="24"/>
                  </a:lnTo>
                  <a:lnTo>
                    <a:pt x="46" y="17"/>
                  </a:lnTo>
                  <a:lnTo>
                    <a:pt x="55" y="12"/>
                  </a:lnTo>
                  <a:lnTo>
                    <a:pt x="64" y="8"/>
                  </a:lnTo>
                  <a:lnTo>
                    <a:pt x="73" y="4"/>
                  </a:lnTo>
                  <a:lnTo>
                    <a:pt x="83" y="1"/>
                  </a:lnTo>
                  <a:lnTo>
                    <a:pt x="94" y="0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23" y="1"/>
                  </a:lnTo>
                  <a:lnTo>
                    <a:pt x="133" y="4"/>
                  </a:lnTo>
                  <a:lnTo>
                    <a:pt x="142" y="8"/>
                  </a:lnTo>
                  <a:lnTo>
                    <a:pt x="152" y="12"/>
                  </a:lnTo>
                  <a:lnTo>
                    <a:pt x="160" y="17"/>
                  </a:lnTo>
                  <a:lnTo>
                    <a:pt x="168" y="24"/>
                  </a:lnTo>
                  <a:lnTo>
                    <a:pt x="176" y="31"/>
                  </a:lnTo>
                  <a:lnTo>
                    <a:pt x="188" y="46"/>
                  </a:lnTo>
                  <a:lnTo>
                    <a:pt x="198" y="63"/>
                  </a:lnTo>
                  <a:lnTo>
                    <a:pt x="205" y="82"/>
                  </a:lnTo>
                  <a:lnTo>
                    <a:pt x="206" y="103"/>
                  </a:lnTo>
                  <a:lnTo>
                    <a:pt x="203" y="123"/>
                  </a:lnTo>
                  <a:lnTo>
                    <a:pt x="198" y="143"/>
                  </a:lnTo>
                  <a:lnTo>
                    <a:pt x="188" y="161"/>
                  </a:lnTo>
                  <a:lnTo>
                    <a:pt x="176" y="175"/>
                  </a:lnTo>
                  <a:lnTo>
                    <a:pt x="161" y="188"/>
                  </a:lnTo>
                  <a:lnTo>
                    <a:pt x="144" y="197"/>
                  </a:lnTo>
                  <a:lnTo>
                    <a:pt x="123" y="203"/>
                  </a:lnTo>
                  <a:lnTo>
                    <a:pt x="103" y="205"/>
                  </a:lnTo>
                  <a:lnTo>
                    <a:pt x="94" y="205"/>
                  </a:lnTo>
                  <a:lnTo>
                    <a:pt x="83" y="204"/>
                  </a:lnTo>
                  <a:lnTo>
                    <a:pt x="73" y="201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6" y="189"/>
                  </a:lnTo>
                  <a:lnTo>
                    <a:pt x="38" y="182"/>
                  </a:lnTo>
                  <a:lnTo>
                    <a:pt x="30" y="175"/>
                  </a:lnTo>
                  <a:lnTo>
                    <a:pt x="18" y="161"/>
                  </a:lnTo>
                  <a:lnTo>
                    <a:pt x="9" y="143"/>
                  </a:lnTo>
                  <a:lnTo>
                    <a:pt x="2" y="12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2305" y="2634"/>
              <a:ext cx="425" cy="425"/>
            </a:xfrm>
            <a:custGeom>
              <a:avLst/>
              <a:gdLst>
                <a:gd name="T0" fmla="*/ 213 w 425"/>
                <a:gd name="T1" fmla="*/ 425 h 425"/>
                <a:gd name="T2" fmla="*/ 234 w 425"/>
                <a:gd name="T3" fmla="*/ 423 h 425"/>
                <a:gd name="T4" fmla="*/ 255 w 425"/>
                <a:gd name="T5" fmla="*/ 421 h 425"/>
                <a:gd name="T6" fmla="*/ 275 w 425"/>
                <a:gd name="T7" fmla="*/ 415 h 425"/>
                <a:gd name="T8" fmla="*/ 294 w 425"/>
                <a:gd name="T9" fmla="*/ 408 h 425"/>
                <a:gd name="T10" fmla="*/ 313 w 425"/>
                <a:gd name="T11" fmla="*/ 400 h 425"/>
                <a:gd name="T12" fmla="*/ 330 w 425"/>
                <a:gd name="T13" fmla="*/ 390 h 425"/>
                <a:gd name="T14" fmla="*/ 348 w 425"/>
                <a:gd name="T15" fmla="*/ 377 h 425"/>
                <a:gd name="T16" fmla="*/ 363 w 425"/>
                <a:gd name="T17" fmla="*/ 363 h 425"/>
                <a:gd name="T18" fmla="*/ 378 w 425"/>
                <a:gd name="T19" fmla="*/ 348 h 425"/>
                <a:gd name="T20" fmla="*/ 390 w 425"/>
                <a:gd name="T21" fmla="*/ 330 h 425"/>
                <a:gd name="T22" fmla="*/ 400 w 425"/>
                <a:gd name="T23" fmla="*/ 313 h 425"/>
                <a:gd name="T24" fmla="*/ 409 w 425"/>
                <a:gd name="T25" fmla="*/ 294 h 425"/>
                <a:gd name="T26" fmla="*/ 415 w 425"/>
                <a:gd name="T27" fmla="*/ 275 h 425"/>
                <a:gd name="T28" fmla="*/ 421 w 425"/>
                <a:gd name="T29" fmla="*/ 254 h 425"/>
                <a:gd name="T30" fmla="*/ 423 w 425"/>
                <a:gd name="T31" fmla="*/ 234 h 425"/>
                <a:gd name="T32" fmla="*/ 425 w 425"/>
                <a:gd name="T33" fmla="*/ 213 h 425"/>
                <a:gd name="T34" fmla="*/ 423 w 425"/>
                <a:gd name="T35" fmla="*/ 191 h 425"/>
                <a:gd name="T36" fmla="*/ 421 w 425"/>
                <a:gd name="T37" fmla="*/ 171 h 425"/>
                <a:gd name="T38" fmla="*/ 415 w 425"/>
                <a:gd name="T39" fmla="*/ 150 h 425"/>
                <a:gd name="T40" fmla="*/ 409 w 425"/>
                <a:gd name="T41" fmla="*/ 131 h 425"/>
                <a:gd name="T42" fmla="*/ 400 w 425"/>
                <a:gd name="T43" fmla="*/ 112 h 425"/>
                <a:gd name="T44" fmla="*/ 390 w 425"/>
                <a:gd name="T45" fmla="*/ 95 h 425"/>
                <a:gd name="T46" fmla="*/ 378 w 425"/>
                <a:gd name="T47" fmla="*/ 79 h 425"/>
                <a:gd name="T48" fmla="*/ 363 w 425"/>
                <a:gd name="T49" fmla="*/ 62 h 425"/>
                <a:gd name="T50" fmla="*/ 348 w 425"/>
                <a:gd name="T51" fmla="*/ 49 h 425"/>
                <a:gd name="T52" fmla="*/ 330 w 425"/>
                <a:gd name="T53" fmla="*/ 37 h 425"/>
                <a:gd name="T54" fmla="*/ 313 w 425"/>
                <a:gd name="T55" fmla="*/ 26 h 425"/>
                <a:gd name="T56" fmla="*/ 294 w 425"/>
                <a:gd name="T57" fmla="*/ 17 h 425"/>
                <a:gd name="T58" fmla="*/ 275 w 425"/>
                <a:gd name="T59" fmla="*/ 10 h 425"/>
                <a:gd name="T60" fmla="*/ 255 w 425"/>
                <a:gd name="T61" fmla="*/ 4 h 425"/>
                <a:gd name="T62" fmla="*/ 234 w 425"/>
                <a:gd name="T63" fmla="*/ 2 h 425"/>
                <a:gd name="T64" fmla="*/ 213 w 425"/>
                <a:gd name="T65" fmla="*/ 0 h 425"/>
                <a:gd name="T66" fmla="*/ 171 w 425"/>
                <a:gd name="T67" fmla="*/ 4 h 425"/>
                <a:gd name="T68" fmla="*/ 130 w 425"/>
                <a:gd name="T69" fmla="*/ 17 h 425"/>
                <a:gd name="T70" fmla="*/ 95 w 425"/>
                <a:gd name="T71" fmla="*/ 37 h 425"/>
                <a:gd name="T72" fmla="*/ 63 w 425"/>
                <a:gd name="T73" fmla="*/ 62 h 425"/>
                <a:gd name="T74" fmla="*/ 37 w 425"/>
                <a:gd name="T75" fmla="*/ 95 h 425"/>
                <a:gd name="T76" fmla="*/ 17 w 425"/>
                <a:gd name="T77" fmla="*/ 130 h 425"/>
                <a:gd name="T78" fmla="*/ 4 w 425"/>
                <a:gd name="T79" fmla="*/ 171 h 425"/>
                <a:gd name="T80" fmla="*/ 0 w 425"/>
                <a:gd name="T81" fmla="*/ 213 h 425"/>
                <a:gd name="T82" fmla="*/ 2 w 425"/>
                <a:gd name="T83" fmla="*/ 234 h 425"/>
                <a:gd name="T84" fmla="*/ 4 w 425"/>
                <a:gd name="T85" fmla="*/ 254 h 425"/>
                <a:gd name="T86" fmla="*/ 10 w 425"/>
                <a:gd name="T87" fmla="*/ 275 h 425"/>
                <a:gd name="T88" fmla="*/ 17 w 425"/>
                <a:gd name="T89" fmla="*/ 294 h 425"/>
                <a:gd name="T90" fmla="*/ 25 w 425"/>
                <a:gd name="T91" fmla="*/ 313 h 425"/>
                <a:gd name="T92" fmla="*/ 36 w 425"/>
                <a:gd name="T93" fmla="*/ 330 h 425"/>
                <a:gd name="T94" fmla="*/ 48 w 425"/>
                <a:gd name="T95" fmla="*/ 348 h 425"/>
                <a:gd name="T96" fmla="*/ 63 w 425"/>
                <a:gd name="T97" fmla="*/ 363 h 425"/>
                <a:gd name="T98" fmla="*/ 79 w 425"/>
                <a:gd name="T99" fmla="*/ 377 h 425"/>
                <a:gd name="T100" fmla="*/ 95 w 425"/>
                <a:gd name="T101" fmla="*/ 390 h 425"/>
                <a:gd name="T102" fmla="*/ 113 w 425"/>
                <a:gd name="T103" fmla="*/ 400 h 425"/>
                <a:gd name="T104" fmla="*/ 132 w 425"/>
                <a:gd name="T105" fmla="*/ 408 h 425"/>
                <a:gd name="T106" fmla="*/ 150 w 425"/>
                <a:gd name="T107" fmla="*/ 415 h 425"/>
                <a:gd name="T108" fmla="*/ 171 w 425"/>
                <a:gd name="T109" fmla="*/ 421 h 425"/>
                <a:gd name="T110" fmla="*/ 191 w 425"/>
                <a:gd name="T111" fmla="*/ 423 h 425"/>
                <a:gd name="T112" fmla="*/ 213 w 425"/>
                <a:gd name="T113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5" h="425">
                  <a:moveTo>
                    <a:pt x="213" y="425"/>
                  </a:moveTo>
                  <a:lnTo>
                    <a:pt x="234" y="423"/>
                  </a:lnTo>
                  <a:lnTo>
                    <a:pt x="255" y="421"/>
                  </a:lnTo>
                  <a:lnTo>
                    <a:pt x="275" y="415"/>
                  </a:lnTo>
                  <a:lnTo>
                    <a:pt x="294" y="408"/>
                  </a:lnTo>
                  <a:lnTo>
                    <a:pt x="313" y="400"/>
                  </a:lnTo>
                  <a:lnTo>
                    <a:pt x="330" y="390"/>
                  </a:lnTo>
                  <a:lnTo>
                    <a:pt x="348" y="377"/>
                  </a:lnTo>
                  <a:lnTo>
                    <a:pt x="363" y="363"/>
                  </a:lnTo>
                  <a:lnTo>
                    <a:pt x="378" y="348"/>
                  </a:lnTo>
                  <a:lnTo>
                    <a:pt x="390" y="330"/>
                  </a:lnTo>
                  <a:lnTo>
                    <a:pt x="400" y="313"/>
                  </a:lnTo>
                  <a:lnTo>
                    <a:pt x="409" y="294"/>
                  </a:lnTo>
                  <a:lnTo>
                    <a:pt x="415" y="275"/>
                  </a:lnTo>
                  <a:lnTo>
                    <a:pt x="421" y="254"/>
                  </a:lnTo>
                  <a:lnTo>
                    <a:pt x="423" y="234"/>
                  </a:lnTo>
                  <a:lnTo>
                    <a:pt x="425" y="213"/>
                  </a:lnTo>
                  <a:lnTo>
                    <a:pt x="423" y="191"/>
                  </a:lnTo>
                  <a:lnTo>
                    <a:pt x="421" y="171"/>
                  </a:lnTo>
                  <a:lnTo>
                    <a:pt x="415" y="150"/>
                  </a:lnTo>
                  <a:lnTo>
                    <a:pt x="409" y="131"/>
                  </a:lnTo>
                  <a:lnTo>
                    <a:pt x="400" y="112"/>
                  </a:lnTo>
                  <a:lnTo>
                    <a:pt x="390" y="95"/>
                  </a:lnTo>
                  <a:lnTo>
                    <a:pt x="378" y="79"/>
                  </a:lnTo>
                  <a:lnTo>
                    <a:pt x="363" y="62"/>
                  </a:lnTo>
                  <a:lnTo>
                    <a:pt x="348" y="49"/>
                  </a:lnTo>
                  <a:lnTo>
                    <a:pt x="330" y="37"/>
                  </a:lnTo>
                  <a:lnTo>
                    <a:pt x="313" y="26"/>
                  </a:lnTo>
                  <a:lnTo>
                    <a:pt x="294" y="17"/>
                  </a:lnTo>
                  <a:lnTo>
                    <a:pt x="275" y="10"/>
                  </a:lnTo>
                  <a:lnTo>
                    <a:pt x="255" y="4"/>
                  </a:lnTo>
                  <a:lnTo>
                    <a:pt x="234" y="2"/>
                  </a:lnTo>
                  <a:lnTo>
                    <a:pt x="213" y="0"/>
                  </a:lnTo>
                  <a:lnTo>
                    <a:pt x="171" y="4"/>
                  </a:lnTo>
                  <a:lnTo>
                    <a:pt x="130" y="17"/>
                  </a:lnTo>
                  <a:lnTo>
                    <a:pt x="95" y="37"/>
                  </a:lnTo>
                  <a:lnTo>
                    <a:pt x="63" y="62"/>
                  </a:lnTo>
                  <a:lnTo>
                    <a:pt x="37" y="95"/>
                  </a:lnTo>
                  <a:lnTo>
                    <a:pt x="17" y="130"/>
                  </a:lnTo>
                  <a:lnTo>
                    <a:pt x="4" y="171"/>
                  </a:lnTo>
                  <a:lnTo>
                    <a:pt x="0" y="213"/>
                  </a:lnTo>
                  <a:lnTo>
                    <a:pt x="2" y="234"/>
                  </a:lnTo>
                  <a:lnTo>
                    <a:pt x="4" y="254"/>
                  </a:lnTo>
                  <a:lnTo>
                    <a:pt x="10" y="275"/>
                  </a:lnTo>
                  <a:lnTo>
                    <a:pt x="17" y="294"/>
                  </a:lnTo>
                  <a:lnTo>
                    <a:pt x="25" y="313"/>
                  </a:lnTo>
                  <a:lnTo>
                    <a:pt x="36" y="330"/>
                  </a:lnTo>
                  <a:lnTo>
                    <a:pt x="48" y="348"/>
                  </a:lnTo>
                  <a:lnTo>
                    <a:pt x="63" y="363"/>
                  </a:lnTo>
                  <a:lnTo>
                    <a:pt x="79" y="377"/>
                  </a:lnTo>
                  <a:lnTo>
                    <a:pt x="95" y="390"/>
                  </a:lnTo>
                  <a:lnTo>
                    <a:pt x="113" y="400"/>
                  </a:lnTo>
                  <a:lnTo>
                    <a:pt x="132" y="408"/>
                  </a:lnTo>
                  <a:lnTo>
                    <a:pt x="150" y="415"/>
                  </a:lnTo>
                  <a:lnTo>
                    <a:pt x="171" y="421"/>
                  </a:lnTo>
                  <a:lnTo>
                    <a:pt x="191" y="423"/>
                  </a:lnTo>
                  <a:lnTo>
                    <a:pt x="213" y="4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2415" y="2744"/>
              <a:ext cx="205" cy="205"/>
            </a:xfrm>
            <a:custGeom>
              <a:avLst/>
              <a:gdLst>
                <a:gd name="T0" fmla="*/ 0 w 205"/>
                <a:gd name="T1" fmla="*/ 103 h 205"/>
                <a:gd name="T2" fmla="*/ 1 w 205"/>
                <a:gd name="T3" fmla="*/ 82 h 205"/>
                <a:gd name="T4" fmla="*/ 8 w 205"/>
                <a:gd name="T5" fmla="*/ 63 h 205"/>
                <a:gd name="T6" fmla="*/ 17 w 205"/>
                <a:gd name="T7" fmla="*/ 46 h 205"/>
                <a:gd name="T8" fmla="*/ 30 w 205"/>
                <a:gd name="T9" fmla="*/ 31 h 205"/>
                <a:gd name="T10" fmla="*/ 38 w 205"/>
                <a:gd name="T11" fmla="*/ 24 h 205"/>
                <a:gd name="T12" fmla="*/ 46 w 205"/>
                <a:gd name="T13" fmla="*/ 17 h 205"/>
                <a:gd name="T14" fmla="*/ 54 w 205"/>
                <a:gd name="T15" fmla="*/ 12 h 205"/>
                <a:gd name="T16" fmla="*/ 63 w 205"/>
                <a:gd name="T17" fmla="*/ 8 h 205"/>
                <a:gd name="T18" fmla="*/ 73 w 205"/>
                <a:gd name="T19" fmla="*/ 4 h 205"/>
                <a:gd name="T20" fmla="*/ 82 w 205"/>
                <a:gd name="T21" fmla="*/ 1 h 205"/>
                <a:gd name="T22" fmla="*/ 93 w 205"/>
                <a:gd name="T23" fmla="*/ 0 h 205"/>
                <a:gd name="T24" fmla="*/ 103 w 205"/>
                <a:gd name="T25" fmla="*/ 0 h 205"/>
                <a:gd name="T26" fmla="*/ 112 w 205"/>
                <a:gd name="T27" fmla="*/ 0 h 205"/>
                <a:gd name="T28" fmla="*/ 123 w 205"/>
                <a:gd name="T29" fmla="*/ 1 h 205"/>
                <a:gd name="T30" fmla="*/ 132 w 205"/>
                <a:gd name="T31" fmla="*/ 4 h 205"/>
                <a:gd name="T32" fmla="*/ 142 w 205"/>
                <a:gd name="T33" fmla="*/ 8 h 205"/>
                <a:gd name="T34" fmla="*/ 151 w 205"/>
                <a:gd name="T35" fmla="*/ 12 h 205"/>
                <a:gd name="T36" fmla="*/ 159 w 205"/>
                <a:gd name="T37" fmla="*/ 17 h 205"/>
                <a:gd name="T38" fmla="*/ 167 w 205"/>
                <a:gd name="T39" fmla="*/ 24 h 205"/>
                <a:gd name="T40" fmla="*/ 176 w 205"/>
                <a:gd name="T41" fmla="*/ 31 h 205"/>
                <a:gd name="T42" fmla="*/ 188 w 205"/>
                <a:gd name="T43" fmla="*/ 46 h 205"/>
                <a:gd name="T44" fmla="*/ 197 w 205"/>
                <a:gd name="T45" fmla="*/ 63 h 205"/>
                <a:gd name="T46" fmla="*/ 204 w 205"/>
                <a:gd name="T47" fmla="*/ 82 h 205"/>
                <a:gd name="T48" fmla="*/ 205 w 205"/>
                <a:gd name="T49" fmla="*/ 103 h 205"/>
                <a:gd name="T50" fmla="*/ 203 w 205"/>
                <a:gd name="T51" fmla="*/ 123 h 205"/>
                <a:gd name="T52" fmla="*/ 197 w 205"/>
                <a:gd name="T53" fmla="*/ 143 h 205"/>
                <a:gd name="T54" fmla="*/ 188 w 205"/>
                <a:gd name="T55" fmla="*/ 161 h 205"/>
                <a:gd name="T56" fmla="*/ 176 w 205"/>
                <a:gd name="T57" fmla="*/ 175 h 205"/>
                <a:gd name="T58" fmla="*/ 161 w 205"/>
                <a:gd name="T59" fmla="*/ 188 h 205"/>
                <a:gd name="T60" fmla="*/ 143 w 205"/>
                <a:gd name="T61" fmla="*/ 197 h 205"/>
                <a:gd name="T62" fmla="*/ 123 w 205"/>
                <a:gd name="T63" fmla="*/ 203 h 205"/>
                <a:gd name="T64" fmla="*/ 103 w 205"/>
                <a:gd name="T65" fmla="*/ 205 h 205"/>
                <a:gd name="T66" fmla="*/ 93 w 205"/>
                <a:gd name="T67" fmla="*/ 205 h 205"/>
                <a:gd name="T68" fmla="*/ 82 w 205"/>
                <a:gd name="T69" fmla="*/ 204 h 205"/>
                <a:gd name="T70" fmla="*/ 73 w 205"/>
                <a:gd name="T71" fmla="*/ 201 h 205"/>
                <a:gd name="T72" fmla="*/ 63 w 205"/>
                <a:gd name="T73" fmla="*/ 198 h 205"/>
                <a:gd name="T74" fmla="*/ 54 w 205"/>
                <a:gd name="T75" fmla="*/ 194 h 205"/>
                <a:gd name="T76" fmla="*/ 46 w 205"/>
                <a:gd name="T77" fmla="*/ 189 h 205"/>
                <a:gd name="T78" fmla="*/ 38 w 205"/>
                <a:gd name="T79" fmla="*/ 182 h 205"/>
                <a:gd name="T80" fmla="*/ 30 w 205"/>
                <a:gd name="T81" fmla="*/ 175 h 205"/>
                <a:gd name="T82" fmla="*/ 17 w 205"/>
                <a:gd name="T83" fmla="*/ 161 h 205"/>
                <a:gd name="T84" fmla="*/ 8 w 205"/>
                <a:gd name="T85" fmla="*/ 143 h 205"/>
                <a:gd name="T86" fmla="*/ 1 w 205"/>
                <a:gd name="T87" fmla="*/ 123 h 205"/>
                <a:gd name="T88" fmla="*/ 0 w 205"/>
                <a:gd name="T89" fmla="*/ 10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" h="205">
                  <a:moveTo>
                    <a:pt x="0" y="103"/>
                  </a:moveTo>
                  <a:lnTo>
                    <a:pt x="1" y="82"/>
                  </a:lnTo>
                  <a:lnTo>
                    <a:pt x="8" y="63"/>
                  </a:lnTo>
                  <a:lnTo>
                    <a:pt x="17" y="46"/>
                  </a:lnTo>
                  <a:lnTo>
                    <a:pt x="30" y="31"/>
                  </a:lnTo>
                  <a:lnTo>
                    <a:pt x="38" y="24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8"/>
                  </a:lnTo>
                  <a:lnTo>
                    <a:pt x="73" y="4"/>
                  </a:lnTo>
                  <a:lnTo>
                    <a:pt x="82" y="1"/>
                  </a:lnTo>
                  <a:lnTo>
                    <a:pt x="93" y="0"/>
                  </a:lnTo>
                  <a:lnTo>
                    <a:pt x="103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2" y="4"/>
                  </a:lnTo>
                  <a:lnTo>
                    <a:pt x="142" y="8"/>
                  </a:lnTo>
                  <a:lnTo>
                    <a:pt x="151" y="12"/>
                  </a:lnTo>
                  <a:lnTo>
                    <a:pt x="159" y="17"/>
                  </a:lnTo>
                  <a:lnTo>
                    <a:pt x="167" y="24"/>
                  </a:lnTo>
                  <a:lnTo>
                    <a:pt x="176" y="31"/>
                  </a:lnTo>
                  <a:lnTo>
                    <a:pt x="188" y="46"/>
                  </a:lnTo>
                  <a:lnTo>
                    <a:pt x="197" y="63"/>
                  </a:lnTo>
                  <a:lnTo>
                    <a:pt x="204" y="82"/>
                  </a:lnTo>
                  <a:lnTo>
                    <a:pt x="205" y="103"/>
                  </a:lnTo>
                  <a:lnTo>
                    <a:pt x="203" y="123"/>
                  </a:lnTo>
                  <a:lnTo>
                    <a:pt x="197" y="143"/>
                  </a:lnTo>
                  <a:lnTo>
                    <a:pt x="188" y="161"/>
                  </a:lnTo>
                  <a:lnTo>
                    <a:pt x="176" y="175"/>
                  </a:lnTo>
                  <a:lnTo>
                    <a:pt x="161" y="188"/>
                  </a:lnTo>
                  <a:lnTo>
                    <a:pt x="143" y="197"/>
                  </a:lnTo>
                  <a:lnTo>
                    <a:pt x="123" y="203"/>
                  </a:lnTo>
                  <a:lnTo>
                    <a:pt x="103" y="205"/>
                  </a:lnTo>
                  <a:lnTo>
                    <a:pt x="93" y="205"/>
                  </a:lnTo>
                  <a:lnTo>
                    <a:pt x="82" y="204"/>
                  </a:lnTo>
                  <a:lnTo>
                    <a:pt x="73" y="201"/>
                  </a:lnTo>
                  <a:lnTo>
                    <a:pt x="63" y="198"/>
                  </a:lnTo>
                  <a:lnTo>
                    <a:pt x="54" y="194"/>
                  </a:lnTo>
                  <a:lnTo>
                    <a:pt x="46" y="189"/>
                  </a:lnTo>
                  <a:lnTo>
                    <a:pt x="38" y="182"/>
                  </a:lnTo>
                  <a:lnTo>
                    <a:pt x="30" y="175"/>
                  </a:lnTo>
                  <a:lnTo>
                    <a:pt x="17" y="161"/>
                  </a:lnTo>
                  <a:lnTo>
                    <a:pt x="8" y="143"/>
                  </a:lnTo>
                  <a:lnTo>
                    <a:pt x="1" y="12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2826" y="2819"/>
              <a:ext cx="57" cy="56"/>
            </a:xfrm>
            <a:custGeom>
              <a:avLst/>
              <a:gdLst>
                <a:gd name="T0" fmla="*/ 28 w 57"/>
                <a:gd name="T1" fmla="*/ 56 h 56"/>
                <a:gd name="T2" fmla="*/ 39 w 57"/>
                <a:gd name="T3" fmla="*/ 53 h 56"/>
                <a:gd name="T4" fmla="*/ 48 w 57"/>
                <a:gd name="T5" fmla="*/ 48 h 56"/>
                <a:gd name="T6" fmla="*/ 54 w 57"/>
                <a:gd name="T7" fmla="*/ 38 h 56"/>
                <a:gd name="T8" fmla="*/ 57 w 57"/>
                <a:gd name="T9" fmla="*/ 28 h 56"/>
                <a:gd name="T10" fmla="*/ 54 w 57"/>
                <a:gd name="T11" fmla="*/ 17 h 56"/>
                <a:gd name="T12" fmla="*/ 48 w 57"/>
                <a:gd name="T13" fmla="*/ 9 h 56"/>
                <a:gd name="T14" fmla="*/ 39 w 57"/>
                <a:gd name="T15" fmla="*/ 3 h 56"/>
                <a:gd name="T16" fmla="*/ 28 w 57"/>
                <a:gd name="T17" fmla="*/ 0 h 56"/>
                <a:gd name="T18" fmla="*/ 17 w 57"/>
                <a:gd name="T19" fmla="*/ 3 h 56"/>
                <a:gd name="T20" fmla="*/ 8 w 57"/>
                <a:gd name="T21" fmla="*/ 9 h 56"/>
                <a:gd name="T22" fmla="*/ 2 w 57"/>
                <a:gd name="T23" fmla="*/ 17 h 56"/>
                <a:gd name="T24" fmla="*/ 0 w 57"/>
                <a:gd name="T25" fmla="*/ 28 h 56"/>
                <a:gd name="T26" fmla="*/ 2 w 57"/>
                <a:gd name="T27" fmla="*/ 38 h 56"/>
                <a:gd name="T28" fmla="*/ 8 w 57"/>
                <a:gd name="T29" fmla="*/ 48 h 56"/>
                <a:gd name="T30" fmla="*/ 17 w 57"/>
                <a:gd name="T31" fmla="*/ 53 h 56"/>
                <a:gd name="T32" fmla="*/ 28 w 57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6">
                  <a:moveTo>
                    <a:pt x="28" y="56"/>
                  </a:moveTo>
                  <a:lnTo>
                    <a:pt x="39" y="53"/>
                  </a:lnTo>
                  <a:lnTo>
                    <a:pt x="48" y="48"/>
                  </a:lnTo>
                  <a:lnTo>
                    <a:pt x="54" y="38"/>
                  </a:lnTo>
                  <a:lnTo>
                    <a:pt x="57" y="28"/>
                  </a:lnTo>
                  <a:lnTo>
                    <a:pt x="54" y="17"/>
                  </a:lnTo>
                  <a:lnTo>
                    <a:pt x="48" y="9"/>
                  </a:lnTo>
                  <a:lnTo>
                    <a:pt x="39" y="3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8" y="9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7" y="53"/>
                  </a:lnTo>
                  <a:lnTo>
                    <a:pt x="28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489" y="2819"/>
              <a:ext cx="57" cy="56"/>
            </a:xfrm>
            <a:custGeom>
              <a:avLst/>
              <a:gdLst>
                <a:gd name="T0" fmla="*/ 29 w 57"/>
                <a:gd name="T1" fmla="*/ 56 h 56"/>
                <a:gd name="T2" fmla="*/ 39 w 57"/>
                <a:gd name="T3" fmla="*/ 53 h 56"/>
                <a:gd name="T4" fmla="*/ 49 w 57"/>
                <a:gd name="T5" fmla="*/ 48 h 56"/>
                <a:gd name="T6" fmla="*/ 54 w 57"/>
                <a:gd name="T7" fmla="*/ 38 h 56"/>
                <a:gd name="T8" fmla="*/ 57 w 57"/>
                <a:gd name="T9" fmla="*/ 28 h 56"/>
                <a:gd name="T10" fmla="*/ 54 w 57"/>
                <a:gd name="T11" fmla="*/ 17 h 56"/>
                <a:gd name="T12" fmla="*/ 49 w 57"/>
                <a:gd name="T13" fmla="*/ 9 h 56"/>
                <a:gd name="T14" fmla="*/ 39 w 57"/>
                <a:gd name="T15" fmla="*/ 3 h 56"/>
                <a:gd name="T16" fmla="*/ 29 w 57"/>
                <a:gd name="T17" fmla="*/ 0 h 56"/>
                <a:gd name="T18" fmla="*/ 18 w 57"/>
                <a:gd name="T19" fmla="*/ 3 h 56"/>
                <a:gd name="T20" fmla="*/ 8 w 57"/>
                <a:gd name="T21" fmla="*/ 9 h 56"/>
                <a:gd name="T22" fmla="*/ 3 w 57"/>
                <a:gd name="T23" fmla="*/ 17 h 56"/>
                <a:gd name="T24" fmla="*/ 0 w 57"/>
                <a:gd name="T25" fmla="*/ 28 h 56"/>
                <a:gd name="T26" fmla="*/ 3 w 57"/>
                <a:gd name="T27" fmla="*/ 38 h 56"/>
                <a:gd name="T28" fmla="*/ 8 w 57"/>
                <a:gd name="T29" fmla="*/ 48 h 56"/>
                <a:gd name="T30" fmla="*/ 18 w 57"/>
                <a:gd name="T31" fmla="*/ 53 h 56"/>
                <a:gd name="T32" fmla="*/ 29 w 57"/>
                <a:gd name="T3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6">
                  <a:moveTo>
                    <a:pt x="29" y="56"/>
                  </a:moveTo>
                  <a:lnTo>
                    <a:pt x="39" y="53"/>
                  </a:lnTo>
                  <a:lnTo>
                    <a:pt x="49" y="48"/>
                  </a:lnTo>
                  <a:lnTo>
                    <a:pt x="54" y="38"/>
                  </a:lnTo>
                  <a:lnTo>
                    <a:pt x="57" y="28"/>
                  </a:lnTo>
                  <a:lnTo>
                    <a:pt x="54" y="17"/>
                  </a:lnTo>
                  <a:lnTo>
                    <a:pt x="49" y="9"/>
                  </a:lnTo>
                  <a:lnTo>
                    <a:pt x="39" y="3"/>
                  </a:lnTo>
                  <a:lnTo>
                    <a:pt x="29" y="0"/>
                  </a:lnTo>
                  <a:lnTo>
                    <a:pt x="18" y="3"/>
                  </a:lnTo>
                  <a:lnTo>
                    <a:pt x="8" y="9"/>
                  </a:lnTo>
                  <a:lnTo>
                    <a:pt x="3" y="17"/>
                  </a:lnTo>
                  <a:lnTo>
                    <a:pt x="0" y="28"/>
                  </a:lnTo>
                  <a:lnTo>
                    <a:pt x="3" y="38"/>
                  </a:lnTo>
                  <a:lnTo>
                    <a:pt x="8" y="48"/>
                  </a:lnTo>
                  <a:lnTo>
                    <a:pt x="18" y="53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262949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Transparente Farbe</a:t>
            </a:r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5667372" y="4286257"/>
            <a:ext cx="3359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Bestimmen Sie auch in der Grafik auf Folie 1 für die Farbe Weiß die transparente Farbe</a:t>
            </a:r>
          </a:p>
          <a:p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621332" y="1457298"/>
            <a:ext cx="3906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Transparente Farbe in </a:t>
            </a:r>
            <a:r>
              <a:rPr lang="de-AT" b="1" dirty="0">
                <a:solidFill>
                  <a:srgbClr val="FF0000"/>
                </a:solidFill>
              </a:rPr>
              <a:t>Bild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Testen Sie die Aktion: </a:t>
            </a:r>
            <a:r>
              <a:rPr lang="de-AT" i="1" dirty="0">
                <a:solidFill>
                  <a:srgbClr val="FF0000"/>
                </a:solidFill>
              </a:rPr>
              <a:t>Bildtools /Format /Anpassen  /Farbe /Transparente Farbe  bestimmen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Zuerst für den grauen und danach für den blauen Kreis</a:t>
            </a:r>
          </a:p>
        </p:txBody>
      </p:sp>
      <p:pic>
        <p:nvPicPr>
          <p:cNvPr id="8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FDDDD"/>
              </a:clrFrom>
              <a:clrTo>
                <a:srgbClr val="BFDD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5538" y="1714489"/>
            <a:ext cx="2580886" cy="4234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412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 formatieren mit Schatten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AT" dirty="0" smtClean="0"/>
              <a:t>Ausgangssituation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AT" dirty="0" smtClean="0"/>
              <a:t>Ziel</a:t>
            </a:r>
            <a:endParaRPr lang="de-AT" dirty="0"/>
          </a:p>
        </p:txBody>
      </p:sp>
      <p:sp>
        <p:nvSpPr>
          <p:cNvPr id="7" name="Richtungspfeil 6"/>
          <p:cNvSpPr/>
          <p:nvPr/>
        </p:nvSpPr>
        <p:spPr>
          <a:xfrm>
            <a:off x="7024694" y="2447914"/>
            <a:ext cx="1752624" cy="76677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57150">
            <a:solidFill>
              <a:schemeClr val="tx1"/>
            </a:solidFill>
            <a:prstDash val="sysDash"/>
          </a:ln>
          <a:effectLst>
            <a:outerShdw dist="482600" dir="9180000" algn="tl" rotWithShape="0">
              <a:schemeClr val="tx2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Zierrahmen 7"/>
          <p:cNvSpPr/>
          <p:nvPr/>
        </p:nvSpPr>
        <p:spPr>
          <a:xfrm rot="20260100">
            <a:off x="3355344" y="4542705"/>
            <a:ext cx="1168416" cy="985851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0" name="Zierrahmen 9"/>
          <p:cNvSpPr/>
          <p:nvPr/>
        </p:nvSpPr>
        <p:spPr>
          <a:xfrm rot="20280000">
            <a:off x="7381121" y="4469213"/>
            <a:ext cx="1168416" cy="985851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1" name="Textplatzhalter 2"/>
          <p:cNvSpPr txBox="1">
            <a:spLocks/>
          </p:cNvSpPr>
          <p:nvPr/>
        </p:nvSpPr>
        <p:spPr>
          <a:xfrm>
            <a:off x="4095736" y="364331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AT" sz="2400" b="1" dirty="0">
                <a:solidFill>
                  <a:srgbClr val="FF0000"/>
                </a:solidFill>
              </a:rPr>
              <a:t>Format übertragen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095604" y="6072206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Blenden Sie </a:t>
            </a:r>
            <a:r>
              <a:rPr lang="de-AT" sz="2000" b="1" dirty="0">
                <a:solidFill>
                  <a:srgbClr val="FF0000"/>
                </a:solidFill>
              </a:rPr>
              <a:t>nur auf dieser Folie </a:t>
            </a:r>
            <a:r>
              <a:rPr lang="de-AT" sz="2000" dirty="0">
                <a:solidFill>
                  <a:srgbClr val="FF0000"/>
                </a:solidFill>
              </a:rPr>
              <a:t>die Grafik rechts unten aus</a:t>
            </a:r>
          </a:p>
        </p:txBody>
      </p:sp>
      <p:sp>
        <p:nvSpPr>
          <p:cNvPr id="13" name="Richtungspfeil 12"/>
          <p:cNvSpPr/>
          <p:nvPr/>
        </p:nvSpPr>
        <p:spPr>
          <a:xfrm>
            <a:off x="2979713" y="2447914"/>
            <a:ext cx="1752624" cy="76677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50800">
            <a:solidFill>
              <a:schemeClr val="tx1"/>
            </a:solidFill>
            <a:prstDash val="sysDash"/>
          </a:ln>
          <a:effectLst>
            <a:outerShdw dist="609600" dir="9900000" algn="r" rotWithShape="0">
              <a:schemeClr val="accent1">
                <a:lumMod val="40000"/>
                <a:lumOff val="60000"/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15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:wheel spokes="1"/>
      </p:transition>
    </mc:Choice>
    <mc:Fallback xmlns="">
      <p:transition spd="slow" advTm="20000">
        <p:wheel spokes="1"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rissa-Design">
  <a:themeElements>
    <a:clrScheme name="Benutzerdefinier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C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1064</Words>
  <Application>Microsoft Office PowerPoint</Application>
  <PresentationFormat>Breitbild</PresentationFormat>
  <Paragraphs>266</Paragraphs>
  <Slides>41</Slides>
  <Notes>36</Notes>
  <HiddenSlides>0</HiddenSlides>
  <MMClips>1</MMClips>
  <ScaleCrop>false</ScaleCrop>
  <HeadingPairs>
    <vt:vector size="12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Links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41</vt:i4>
      </vt:variant>
      <vt:variant>
        <vt:lpstr>Zielgruppenorientierte Präsentationen</vt:lpstr>
      </vt:variant>
      <vt:variant>
        <vt:i4>1</vt:i4>
      </vt:variant>
    </vt:vector>
  </HeadingPairs>
  <TitlesOfParts>
    <vt:vector size="51" baseType="lpstr">
      <vt:lpstr>Arial</vt:lpstr>
      <vt:lpstr>Calibri</vt:lpstr>
      <vt:lpstr>Times New Roman</vt:lpstr>
      <vt:lpstr>Verdana</vt:lpstr>
      <vt:lpstr>Wingdings 2</vt:lpstr>
      <vt:lpstr>Larissa-Design</vt:lpstr>
      <vt:lpstr>Ganymed</vt:lpstr>
      <vt:lpstr>I:\_Skripten mit Off2013\ECDL Advanced 2.0 mit Win8, Off2013\A6-2.0 2013\PPT 2013 A6-2.0 Dateien\Lösungsdateien\Verkauf.xlsx!Umsatzzahlen![Verkauf.xlsx]Umsatzzahlen Diagramm 1</vt:lpstr>
      <vt:lpstr>Arbeitsblatt</vt:lpstr>
      <vt:lpstr>Übungen zu PowerPoint </vt:lpstr>
      <vt:lpstr>Mastereinstellungen</vt:lpstr>
      <vt:lpstr>Benutzerdef. Folienmaster</vt:lpstr>
      <vt:lpstr>Grafik in Master</vt:lpstr>
      <vt:lpstr>Logo</vt:lpstr>
      <vt:lpstr>Form (Grafik) formatieren</vt:lpstr>
      <vt:lpstr>Transparenz</vt:lpstr>
      <vt:lpstr>Transparente Farbe</vt:lpstr>
      <vt:lpstr>Form formatieren mit Schatten</vt:lpstr>
      <vt:lpstr>Formate übertragen</vt:lpstr>
      <vt:lpstr>Aufgabe: Grafiken neu färben</vt:lpstr>
      <vt:lpstr>Lösung: Grafiken neu färben</vt:lpstr>
      <vt:lpstr>Grafiken / Originalfarben zurücksetzen</vt:lpstr>
      <vt:lpstr>Grafik einfügen</vt:lpstr>
      <vt:lpstr>Grafik einfügen</vt:lpstr>
      <vt:lpstr>Bildbearbeitung</vt:lpstr>
      <vt:lpstr>An ausgewählten Objekten unten, horizontal verteilt ausrichten</vt:lpstr>
      <vt:lpstr>An Unterkante der Folie horizontal verteilt ausrichten</vt:lpstr>
      <vt:lpstr>Bild zuschneiden und speichern</vt:lpstr>
      <vt:lpstr>ClipArt bearbeiten</vt:lpstr>
      <vt:lpstr>Lösung: Einzelelement umfärben</vt:lpstr>
      <vt:lpstr>Folienhintergrund</vt:lpstr>
      <vt:lpstr>Diagramm bearbeiten</vt:lpstr>
      <vt:lpstr>Diagramm bearbeiten 2</vt:lpstr>
      <vt:lpstr>Diagramm bearbeiten 3</vt:lpstr>
      <vt:lpstr>Diagramm Animation</vt:lpstr>
      <vt:lpstr>SmartArt ZYKLUS</vt:lpstr>
      <vt:lpstr>SmartArt PYRAMIDE</vt:lpstr>
      <vt:lpstr>Verbindungslinien erstellen</vt:lpstr>
      <vt:lpstr>Multimedia</vt:lpstr>
      <vt:lpstr>Animation 1</vt:lpstr>
      <vt:lpstr>Animation 2</vt:lpstr>
      <vt:lpstr>Hyperlink zu Dateien</vt:lpstr>
      <vt:lpstr>Informationsmedien</vt:lpstr>
      <vt:lpstr>Verknüpfung zu Word</vt:lpstr>
      <vt:lpstr>Verknüpfung zu Excel</vt:lpstr>
      <vt:lpstr>Excel-Tabelle als Objekt</vt:lpstr>
      <vt:lpstr>ECDL Base</vt:lpstr>
      <vt:lpstr>Zielgruppenorientierte Präsentation</vt:lpstr>
      <vt:lpstr>Folienübergang und  Präsentationseinstellungen</vt:lpstr>
      <vt:lpstr>PowerPoint-Präsentation</vt:lpstr>
      <vt:lpstr>Diagramm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Übungen zu PowerPoint</dc:title>
  <dc:creator>ALGE</dc:creator>
  <cp:lastModifiedBy>ALGE</cp:lastModifiedBy>
  <cp:revision>22</cp:revision>
  <dcterms:created xsi:type="dcterms:W3CDTF">2013-05-10T13:57:15Z</dcterms:created>
  <dcterms:modified xsi:type="dcterms:W3CDTF">2015-09-28T08:13:33Z</dcterms:modified>
</cp:coreProperties>
</file>